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5" r:id="rId1"/>
  </p:sldMasterIdLst>
  <p:notesMasterIdLst>
    <p:notesMasterId r:id="rId26"/>
  </p:notesMasterIdLst>
  <p:sldIdLst>
    <p:sldId id="256" r:id="rId2"/>
    <p:sldId id="285" r:id="rId3"/>
    <p:sldId id="257" r:id="rId4"/>
    <p:sldId id="286" r:id="rId5"/>
    <p:sldId id="258" r:id="rId6"/>
    <p:sldId id="260" r:id="rId7"/>
    <p:sldId id="261" r:id="rId8"/>
    <p:sldId id="263" r:id="rId9"/>
    <p:sldId id="264" r:id="rId10"/>
    <p:sldId id="265" r:id="rId11"/>
    <p:sldId id="288" r:id="rId12"/>
    <p:sldId id="267" r:id="rId13"/>
    <p:sldId id="289" r:id="rId14"/>
    <p:sldId id="287" r:id="rId15"/>
    <p:sldId id="300" r:id="rId16"/>
    <p:sldId id="290" r:id="rId17"/>
    <p:sldId id="291" r:id="rId18"/>
    <p:sldId id="293" r:id="rId19"/>
    <p:sldId id="294" r:id="rId20"/>
    <p:sldId id="295" r:id="rId21"/>
    <p:sldId id="297" r:id="rId22"/>
    <p:sldId id="298" r:id="rId23"/>
    <p:sldId id="299" r:id="rId24"/>
    <p:sldId id="30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87" autoAdjust="0"/>
  </p:normalViewPr>
  <p:slideViewPr>
    <p:cSldViewPr snapToGrid="0" snapToObjects="1">
      <p:cViewPr varScale="1">
        <p:scale>
          <a:sx n="116" d="100"/>
          <a:sy n="116" d="100"/>
        </p:scale>
        <p:origin x="-57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86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A0D675-6DC2-C545-BE21-73E830818C9A}" type="datetimeFigureOut">
              <a:rPr lang="en-US" smtClean="0"/>
              <a:t>25/3/18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0F295-8FE9-774B-A5C2-C07187239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066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CED3E41-E2DE-48B7-AD25-2C05D8372D60}" type="datetime4">
              <a:rPr lang="en-US" smtClean="0"/>
              <a:pPr/>
              <a:t>March 25,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  <a:t>25/3/18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  <a:t>25/3/18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02C6-8B37-41F0-B3E4-774551D1C22F}" type="datetime4">
              <a:rPr lang="en-US" smtClean="0"/>
              <a:pPr/>
              <a:t>March 25,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8F78D1B-BB73-41B2-8202-C6678B761557}" type="datetime4">
              <a:rPr lang="en-US" smtClean="0"/>
              <a:pPr/>
              <a:t>March 25,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1E46-B9AD-4605-BA48-F4BA770367EA}" type="datetime4">
              <a:rPr lang="en-US" smtClean="0"/>
              <a:pPr/>
              <a:t>March 25,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4492-1D66-40E5-BF5F-8AE5B76A3760}" type="datetime4">
              <a:rPr lang="en-US" smtClean="0"/>
              <a:pPr/>
              <a:t>March 25,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120655-FBEF-4656-A8A9-E7D9EB4F4DEC}" type="datetime4">
              <a:rPr lang="en-US" smtClean="0"/>
              <a:pPr/>
              <a:t>March 25,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2BA2-D035-44CD-B6C5-345CD46C68A9}" type="datetime4">
              <a:rPr lang="en-US" smtClean="0"/>
              <a:pPr/>
              <a:t>March 25,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2544D9-E8EB-4DFC-9BAC-8FC5CFB1A919}" type="datetime4">
              <a:rPr lang="en-US" smtClean="0"/>
              <a:pPr/>
              <a:t>March 25, 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altLang="zh-CN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F894904-8048-429B-BF77-F17DA8F8287B}" type="datetime4">
              <a:rPr lang="en-US" smtClean="0"/>
              <a:pPr/>
              <a:t>March 25,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6441D7B3-F7C5-4013-AC5D-399DD8DB11FA}" type="datetime4">
              <a:rPr lang="en-US" smtClean="0"/>
              <a:pPr/>
              <a:t>March 25,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p:hf sldNum="0" hdr="0" ftr="0" dt="0"/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PS-KgfCQo8" TargetMode="External"/><Relationship Id="rId4" Type="http://schemas.openxmlformats.org/officeDocument/2006/relationships/hyperlink" Target="https://www.youtube.com/watch?v=YpfwJAiFdJ4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JSoqzhc71u4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zh.wikipedia.org/wiki/%E6%92%92%E8%BF%A6%E5%88%A9%E4%BA%9E%E6%9B%B8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袁述＋邹莹</a:t>
            </a:r>
            <a:endParaRPr lang="en-US" altLang="zh-CN" dirty="0" smtClean="0"/>
          </a:p>
          <a:p>
            <a:r>
              <a:rPr lang="en-US" dirty="0" smtClean="0"/>
              <a:t>2018.03.25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马太福音第</a:t>
            </a:r>
            <a:r>
              <a:rPr lang="en-US" altLang="zh-CN" dirty="0" smtClean="0"/>
              <a:t>21-22</a:t>
            </a:r>
            <a:r>
              <a:rPr lang="zh-CN" altLang="en-US" dirty="0" smtClean="0"/>
              <a:t>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88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8832"/>
            <a:ext cx="8591550" cy="1066801"/>
          </a:xfrm>
        </p:spPr>
        <p:txBody>
          <a:bodyPr/>
          <a:lstStyle/>
          <a:p>
            <a:r>
              <a:rPr lang="zh-CN" altLang="en-US" dirty="0"/>
              <a:t>马太福音第</a:t>
            </a:r>
            <a:r>
              <a:rPr lang="zh-CN" altLang="zh-CN" dirty="0"/>
              <a:t>2</a:t>
            </a:r>
            <a:r>
              <a:rPr lang="en-US" altLang="zh-CN" dirty="0"/>
              <a:t>1</a:t>
            </a:r>
            <a:r>
              <a:rPr lang="zh-CN" altLang="en-US" dirty="0"/>
              <a:t>章</a:t>
            </a:r>
            <a:r>
              <a:rPr lang="en-US" altLang="zh-CN" dirty="0"/>
              <a:t> </a:t>
            </a:r>
            <a:r>
              <a:rPr lang="zh-CN" altLang="en-US" dirty="0" smtClean="0"/>
              <a:t>第</a:t>
            </a:r>
            <a:r>
              <a:rPr lang="zh-CN" altLang="zh-CN" dirty="0" smtClean="0"/>
              <a:t>2</a:t>
            </a:r>
            <a:r>
              <a:rPr lang="en-US" altLang="zh-CN" dirty="0" smtClean="0"/>
              <a:t>3-27</a:t>
            </a:r>
            <a:r>
              <a:rPr lang="zh-CN" altLang="en-US" dirty="0" smtClean="0"/>
              <a:t>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4320" y="1175223"/>
            <a:ext cx="85953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>
                <a:latin typeface="Kaiti SC Regular"/>
                <a:cs typeface="Kaiti SC Regular"/>
              </a:rPr>
              <a:t>耶稣</a:t>
            </a:r>
            <a:r>
              <a:rPr lang="zh-TW" altLang="en-US" sz="2000" dirty="0" smtClean="0">
                <a:latin typeface="Kaiti SC Regular"/>
                <a:cs typeface="Kaiti SC Regular"/>
              </a:rPr>
              <a:t>的权柄受到质问（</a:t>
            </a:r>
            <a:r>
              <a:rPr lang="zh-TW" altLang="en-US" sz="2000" dirty="0">
                <a:latin typeface="Kaiti SC Regular"/>
                <a:cs typeface="Kaiti SC Regular"/>
              </a:rPr>
              <a:t>可</a:t>
            </a:r>
            <a:r>
              <a:rPr lang="en-US" altLang="zh-TW" sz="2000" dirty="0">
                <a:latin typeface="Kaiti SC Regular"/>
                <a:cs typeface="Kaiti SC Regular"/>
              </a:rPr>
              <a:t>11</a:t>
            </a:r>
            <a:r>
              <a:rPr lang="zh-TW" altLang="en-US" sz="2000" dirty="0">
                <a:latin typeface="Kaiti SC Regular"/>
                <a:cs typeface="Kaiti SC Regular"/>
              </a:rPr>
              <a:t>．</a:t>
            </a:r>
            <a:r>
              <a:rPr lang="en-US" altLang="zh-TW" sz="2000" dirty="0">
                <a:latin typeface="Kaiti SC Regular"/>
                <a:cs typeface="Kaiti SC Regular"/>
              </a:rPr>
              <a:t>27</a:t>
            </a:r>
            <a:r>
              <a:rPr lang="zh-TW" altLang="en-US" sz="2000" dirty="0">
                <a:latin typeface="Kaiti SC Regular"/>
                <a:cs typeface="Kaiti SC Regular"/>
              </a:rPr>
              <a:t>－</a:t>
            </a:r>
            <a:r>
              <a:rPr lang="en-US" altLang="zh-TW" sz="2000" dirty="0">
                <a:latin typeface="Kaiti SC Regular"/>
                <a:cs typeface="Kaiti SC Regular"/>
              </a:rPr>
              <a:t>33</a:t>
            </a:r>
            <a:r>
              <a:rPr lang="zh-TW" altLang="en-US" sz="2000" dirty="0">
                <a:latin typeface="Kaiti SC Regular"/>
                <a:cs typeface="Kaiti SC Regular"/>
              </a:rPr>
              <a:t>；路</a:t>
            </a:r>
            <a:r>
              <a:rPr lang="en-US" altLang="zh-TW" sz="2000" dirty="0">
                <a:latin typeface="Kaiti SC Regular"/>
                <a:cs typeface="Kaiti SC Regular"/>
              </a:rPr>
              <a:t>20</a:t>
            </a:r>
            <a:r>
              <a:rPr lang="zh-TW" altLang="en-US" sz="2000" dirty="0">
                <a:latin typeface="Kaiti SC Regular"/>
                <a:cs typeface="Kaiti SC Regular"/>
              </a:rPr>
              <a:t>．</a:t>
            </a:r>
            <a:r>
              <a:rPr lang="en-US" altLang="zh-TW" sz="2000" dirty="0">
                <a:latin typeface="Kaiti SC Regular"/>
                <a:cs typeface="Kaiti SC Regular"/>
              </a:rPr>
              <a:t>1</a:t>
            </a:r>
            <a:r>
              <a:rPr lang="zh-TW" altLang="en-US" sz="2000" dirty="0">
                <a:latin typeface="Kaiti SC Regular"/>
                <a:cs typeface="Kaiti SC Regular"/>
              </a:rPr>
              <a:t>－</a:t>
            </a:r>
            <a:r>
              <a:rPr lang="en-US" altLang="zh-TW" sz="2000" dirty="0">
                <a:latin typeface="Kaiti SC Regular"/>
                <a:cs typeface="Kaiti SC Regular"/>
              </a:rPr>
              <a:t>8</a:t>
            </a:r>
            <a:r>
              <a:rPr lang="zh-TW" altLang="en-US" sz="2000" dirty="0">
                <a:latin typeface="Kaiti SC Regular"/>
                <a:cs typeface="Kaiti SC Regular"/>
              </a:rPr>
              <a:t>）</a:t>
            </a:r>
            <a:endParaRPr lang="en-US" sz="2000" dirty="0">
              <a:latin typeface="Kaiti SC Regular"/>
              <a:cs typeface="Kaiti SC Regular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4320" y="1575333"/>
            <a:ext cx="8595360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Kaiti SC Regular"/>
                <a:cs typeface="Kaiti SC Regular"/>
              </a:rPr>
              <a:t>2</a:t>
            </a:r>
            <a:r>
              <a:rPr lang="en-US" altLang="zh-TW" sz="2800" dirty="0" smtClean="0">
                <a:latin typeface="Kaiti SC Regular"/>
                <a:cs typeface="Kaiti SC Regular"/>
              </a:rPr>
              <a:t>3</a:t>
            </a:r>
            <a:r>
              <a:rPr lang="zh-TW" altLang="en-US" sz="2800" dirty="0">
                <a:latin typeface="Kaiti SC Regular"/>
                <a:cs typeface="Kaiti SC Regular"/>
              </a:rPr>
              <a:t>耶稣进了殿，正教训人的时候，祭司长和民间的长</a:t>
            </a:r>
            <a:r>
              <a:rPr lang="zh-TW" altLang="en-US" sz="2800" dirty="0" smtClean="0">
                <a:latin typeface="Kaiti SC Regular"/>
                <a:cs typeface="Kaiti SC Regular"/>
              </a:rPr>
              <a:t>老来问他说</a:t>
            </a:r>
            <a:r>
              <a:rPr lang="zh-CN" altLang="en-US" sz="2800" dirty="0" smtClean="0">
                <a:latin typeface="Kaiti SC Regular"/>
                <a:cs typeface="Kaiti SC Regular"/>
              </a:rPr>
              <a:t>：“</a:t>
            </a:r>
            <a:r>
              <a:rPr lang="zh-TW" altLang="en-US" sz="2800" dirty="0" smtClean="0">
                <a:latin typeface="Kaiti SC Regular"/>
                <a:cs typeface="Kaiti SC Regular"/>
              </a:rPr>
              <a:t>你仗着什么权柄作这</a:t>
            </a:r>
            <a:r>
              <a:rPr lang="zh-TW" altLang="en-US" sz="2800" dirty="0">
                <a:latin typeface="Kaiti SC Regular"/>
                <a:cs typeface="Kaiti SC Regular"/>
              </a:rPr>
              <a:t>些事？给你这权柄的是谁呢</a:t>
            </a:r>
            <a:r>
              <a:rPr lang="zh-TW" altLang="en-US" sz="2800" dirty="0" smtClean="0">
                <a:latin typeface="Kaiti SC Regular"/>
                <a:cs typeface="Kaiti SC Regular"/>
              </a:rPr>
              <a:t>？</a:t>
            </a:r>
            <a:r>
              <a:rPr lang="zh-CN" altLang="en-US" sz="2800" dirty="0" smtClean="0">
                <a:latin typeface="Kaiti SC Regular"/>
                <a:cs typeface="Kaiti SC Regular"/>
              </a:rPr>
              <a:t>”</a:t>
            </a:r>
            <a:endParaRPr lang="zh-TW" altLang="en-US" sz="2800" dirty="0">
              <a:latin typeface="Kaiti SC Regular"/>
              <a:cs typeface="Kaiti SC Regular"/>
            </a:endParaRPr>
          </a:p>
          <a:p>
            <a:r>
              <a:rPr lang="en-US" altLang="zh-TW" sz="2800" dirty="0">
                <a:latin typeface="Kaiti SC Regular"/>
                <a:cs typeface="Kaiti SC Regular"/>
              </a:rPr>
              <a:t>24</a:t>
            </a:r>
            <a:r>
              <a:rPr lang="zh-TW" altLang="en-US" sz="2800" dirty="0" smtClean="0">
                <a:latin typeface="Kaiti SC Regular"/>
                <a:cs typeface="Kaiti SC Regular"/>
              </a:rPr>
              <a:t>耶稣回答说</a:t>
            </a:r>
            <a:r>
              <a:rPr lang="zh-CN" altLang="en-US" sz="2800" dirty="0" smtClean="0">
                <a:latin typeface="Kaiti SC Regular"/>
                <a:cs typeface="Kaiti SC Regular"/>
              </a:rPr>
              <a:t>：“</a:t>
            </a:r>
            <a:r>
              <a:rPr lang="zh-TW" altLang="en-US" sz="2800" dirty="0" smtClean="0">
                <a:latin typeface="Kaiti SC Regular"/>
                <a:cs typeface="Kaiti SC Regular"/>
              </a:rPr>
              <a:t>我也要问你们一句话</a:t>
            </a:r>
            <a:r>
              <a:rPr lang="zh-TW" altLang="en-US" sz="2800" dirty="0">
                <a:latin typeface="Kaiti SC Regular"/>
                <a:cs typeface="Kaiti SC Regular"/>
              </a:rPr>
              <a:t>，你们若告诉我，我就告诉你们我仗着什么权柄作这些事。</a:t>
            </a:r>
          </a:p>
          <a:p>
            <a:r>
              <a:rPr lang="en-US" altLang="zh-TW" sz="2800" dirty="0">
                <a:latin typeface="Kaiti SC Regular"/>
                <a:cs typeface="Kaiti SC Regular"/>
              </a:rPr>
              <a:t>25</a:t>
            </a:r>
            <a:r>
              <a:rPr lang="zh-TW" altLang="en-US" sz="2800" dirty="0">
                <a:latin typeface="Kaiti SC Regular"/>
                <a:cs typeface="Kaiti SC Regular"/>
              </a:rPr>
              <a:t>约翰的洗礼是从哪里来的？是从天上来的？是从人间来的呢</a:t>
            </a:r>
            <a:r>
              <a:rPr lang="zh-TW" altLang="en-US" sz="2800" dirty="0" smtClean="0">
                <a:latin typeface="Kaiti SC Regular"/>
                <a:cs typeface="Kaiti SC Regular"/>
              </a:rPr>
              <a:t>？</a:t>
            </a:r>
            <a:r>
              <a:rPr lang="zh-CN" altLang="en-US" sz="2800" dirty="0" smtClean="0">
                <a:latin typeface="Kaiti SC Regular"/>
                <a:cs typeface="Kaiti SC Regular"/>
              </a:rPr>
              <a:t>”</a:t>
            </a:r>
            <a:r>
              <a:rPr lang="zh-TW" altLang="en-US" sz="2800" dirty="0" smtClean="0">
                <a:latin typeface="Kaiti SC Regular"/>
                <a:cs typeface="Kaiti SC Regular"/>
              </a:rPr>
              <a:t>他们彼此商议说</a:t>
            </a:r>
            <a:r>
              <a:rPr lang="zh-CN" altLang="en-US" sz="2800" dirty="0" smtClean="0">
                <a:latin typeface="Kaiti SC Regular"/>
                <a:cs typeface="Kaiti SC Regular"/>
              </a:rPr>
              <a:t>：”</a:t>
            </a:r>
            <a:r>
              <a:rPr lang="zh-TW" altLang="en-US" sz="2800" dirty="0" smtClean="0">
                <a:latin typeface="Kaiti SC Regular"/>
                <a:cs typeface="Kaiti SC Regular"/>
              </a:rPr>
              <a:t>我们若说从</a:t>
            </a:r>
            <a:r>
              <a:rPr lang="zh-TW" altLang="en-US" sz="2800" dirty="0">
                <a:latin typeface="Kaiti SC Regular"/>
                <a:cs typeface="Kaiti SC Regular"/>
              </a:rPr>
              <a:t>天上来，他必对我们说，这样，你们为什么不信他呢？</a:t>
            </a:r>
          </a:p>
          <a:p>
            <a:r>
              <a:rPr lang="en-US" altLang="zh-TW" sz="2800" dirty="0">
                <a:latin typeface="Kaiti SC Regular"/>
                <a:cs typeface="Kaiti SC Regular"/>
              </a:rPr>
              <a:t>26</a:t>
            </a:r>
            <a:r>
              <a:rPr lang="zh-TW" altLang="en-US" sz="2800" dirty="0">
                <a:latin typeface="Kaiti SC Regular"/>
                <a:cs typeface="Kaiti SC Regular"/>
              </a:rPr>
              <a:t>若说从人间来，我们又怕百姓。因为他们都以约翰为先知</a:t>
            </a:r>
            <a:r>
              <a:rPr lang="zh-TW" altLang="en-US" sz="2800" dirty="0" smtClean="0">
                <a:latin typeface="Kaiti SC Regular"/>
                <a:cs typeface="Kaiti SC Regular"/>
              </a:rPr>
              <a:t>。</a:t>
            </a:r>
            <a:r>
              <a:rPr lang="zh-CN" altLang="en-US" sz="2800" dirty="0" smtClean="0">
                <a:latin typeface="Kaiti SC Regular"/>
                <a:cs typeface="Kaiti SC Regular"/>
              </a:rPr>
              <a:t>”</a:t>
            </a:r>
            <a:endParaRPr lang="zh-TW" altLang="en-US" sz="2800" dirty="0">
              <a:latin typeface="Kaiti SC Regular"/>
              <a:cs typeface="Kaiti SC Regular"/>
            </a:endParaRPr>
          </a:p>
          <a:p>
            <a:r>
              <a:rPr lang="en-US" altLang="zh-TW" sz="2800" dirty="0">
                <a:latin typeface="Kaiti SC Regular"/>
                <a:cs typeface="Kaiti SC Regular"/>
              </a:rPr>
              <a:t>27</a:t>
            </a:r>
            <a:r>
              <a:rPr lang="zh-TW" altLang="en-US" sz="2800" dirty="0" smtClean="0">
                <a:latin typeface="Kaiti SC Regular"/>
                <a:cs typeface="Kaiti SC Regular"/>
              </a:rPr>
              <a:t>于是回答耶稣说</a:t>
            </a:r>
            <a:r>
              <a:rPr lang="zh-CN" altLang="en-US" sz="2800" dirty="0" smtClean="0">
                <a:latin typeface="Kaiti SC Regular"/>
                <a:cs typeface="Kaiti SC Regular"/>
              </a:rPr>
              <a:t>：“</a:t>
            </a:r>
            <a:r>
              <a:rPr lang="zh-TW" altLang="en-US" sz="2800" dirty="0" smtClean="0">
                <a:latin typeface="Kaiti SC Regular"/>
                <a:cs typeface="Kaiti SC Regular"/>
              </a:rPr>
              <a:t>我们</a:t>
            </a:r>
            <a:r>
              <a:rPr lang="zh-TW" altLang="en-US" sz="2800" dirty="0">
                <a:latin typeface="Kaiti SC Regular"/>
                <a:cs typeface="Kaiti SC Regular"/>
              </a:rPr>
              <a:t>不知道</a:t>
            </a:r>
            <a:r>
              <a:rPr lang="zh-TW" altLang="en-US" sz="2800" dirty="0" smtClean="0">
                <a:latin typeface="Kaiti SC Regular"/>
                <a:cs typeface="Kaiti SC Regular"/>
              </a:rPr>
              <a:t>。</a:t>
            </a:r>
            <a:r>
              <a:rPr lang="zh-CN" altLang="en-US" sz="2800" dirty="0" smtClean="0">
                <a:latin typeface="Kaiti SC Regular"/>
                <a:cs typeface="Kaiti SC Regular"/>
              </a:rPr>
              <a:t>”</a:t>
            </a:r>
            <a:r>
              <a:rPr lang="zh-TW" altLang="en-US" sz="2800" dirty="0" smtClean="0">
                <a:latin typeface="Kaiti SC Regular"/>
                <a:cs typeface="Kaiti SC Regular"/>
              </a:rPr>
              <a:t>耶稣说</a:t>
            </a:r>
            <a:r>
              <a:rPr lang="zh-CN" altLang="en-US" sz="2800" dirty="0" smtClean="0">
                <a:latin typeface="Kaiti SC Regular"/>
                <a:cs typeface="Kaiti SC Regular"/>
              </a:rPr>
              <a:t>：“</a:t>
            </a:r>
            <a:r>
              <a:rPr lang="zh-TW" altLang="en-US" sz="2800" dirty="0" smtClean="0">
                <a:latin typeface="Kaiti SC Regular"/>
                <a:cs typeface="Kaiti SC Regular"/>
              </a:rPr>
              <a:t>我也不告诉你们我仗着什么权柄作这</a:t>
            </a:r>
            <a:r>
              <a:rPr lang="zh-TW" altLang="en-US" sz="2800" dirty="0">
                <a:latin typeface="Kaiti SC Regular"/>
                <a:cs typeface="Kaiti SC Regular"/>
              </a:rPr>
              <a:t>些事</a:t>
            </a:r>
            <a:r>
              <a:rPr lang="zh-TW" altLang="en-US" sz="2800" dirty="0" smtClean="0">
                <a:latin typeface="Kaiti SC Regular"/>
                <a:cs typeface="Kaiti SC Regular"/>
              </a:rPr>
              <a:t>。</a:t>
            </a:r>
            <a:r>
              <a:rPr lang="zh-CN" altLang="en-US" sz="2800" dirty="0" smtClean="0">
                <a:latin typeface="Kaiti SC Regular"/>
                <a:cs typeface="Kaiti SC Regular"/>
              </a:rPr>
              <a:t>”</a:t>
            </a:r>
            <a:endParaRPr lang="en-US" sz="2800" dirty="0">
              <a:latin typeface="Kaiti SC Regular"/>
              <a:cs typeface="Kaiti SC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843344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8832"/>
            <a:ext cx="8591550" cy="1066801"/>
          </a:xfrm>
        </p:spPr>
        <p:txBody>
          <a:bodyPr/>
          <a:lstStyle/>
          <a:p>
            <a:r>
              <a:rPr lang="zh-CN" altLang="en-US" dirty="0"/>
              <a:t>马太福音第</a:t>
            </a:r>
            <a:r>
              <a:rPr lang="zh-CN" altLang="zh-CN" dirty="0"/>
              <a:t>2</a:t>
            </a:r>
            <a:r>
              <a:rPr lang="en-US" altLang="zh-CN" dirty="0"/>
              <a:t>1</a:t>
            </a:r>
            <a:r>
              <a:rPr lang="zh-CN" altLang="en-US" dirty="0"/>
              <a:t>章</a:t>
            </a:r>
            <a:r>
              <a:rPr lang="en-US" altLang="zh-CN" dirty="0"/>
              <a:t> </a:t>
            </a:r>
            <a:r>
              <a:rPr lang="zh-CN" altLang="en-US" dirty="0" smtClean="0"/>
              <a:t>第</a:t>
            </a:r>
            <a:r>
              <a:rPr lang="zh-CN" altLang="zh-CN" dirty="0" smtClean="0"/>
              <a:t>2</a:t>
            </a:r>
            <a:r>
              <a:rPr lang="en-US" altLang="zh-CN" dirty="0" smtClean="0"/>
              <a:t>3-27</a:t>
            </a:r>
            <a:r>
              <a:rPr lang="zh-CN" altLang="en-US" dirty="0" smtClean="0"/>
              <a:t>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4320" y="1175223"/>
            <a:ext cx="85953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>
                <a:latin typeface="Kaiti SC Regular"/>
                <a:cs typeface="Kaiti SC Regular"/>
              </a:rPr>
              <a:t>耶稣</a:t>
            </a:r>
            <a:r>
              <a:rPr lang="zh-TW" altLang="en-US" sz="2000" dirty="0" smtClean="0">
                <a:latin typeface="Kaiti SC Regular"/>
                <a:cs typeface="Kaiti SC Regular"/>
              </a:rPr>
              <a:t>的权柄受到质问（</a:t>
            </a:r>
            <a:r>
              <a:rPr lang="zh-TW" altLang="en-US" sz="2000" dirty="0">
                <a:latin typeface="Kaiti SC Regular"/>
                <a:cs typeface="Kaiti SC Regular"/>
              </a:rPr>
              <a:t>可</a:t>
            </a:r>
            <a:r>
              <a:rPr lang="en-US" altLang="zh-TW" sz="2000" dirty="0">
                <a:latin typeface="Kaiti SC Regular"/>
                <a:cs typeface="Kaiti SC Regular"/>
              </a:rPr>
              <a:t>11</a:t>
            </a:r>
            <a:r>
              <a:rPr lang="zh-TW" altLang="en-US" sz="2000" dirty="0">
                <a:latin typeface="Kaiti SC Regular"/>
                <a:cs typeface="Kaiti SC Regular"/>
              </a:rPr>
              <a:t>．</a:t>
            </a:r>
            <a:r>
              <a:rPr lang="en-US" altLang="zh-TW" sz="2000" dirty="0">
                <a:latin typeface="Kaiti SC Regular"/>
                <a:cs typeface="Kaiti SC Regular"/>
              </a:rPr>
              <a:t>27</a:t>
            </a:r>
            <a:r>
              <a:rPr lang="zh-TW" altLang="en-US" sz="2000" dirty="0">
                <a:latin typeface="Kaiti SC Regular"/>
                <a:cs typeface="Kaiti SC Regular"/>
              </a:rPr>
              <a:t>－</a:t>
            </a:r>
            <a:r>
              <a:rPr lang="en-US" altLang="zh-TW" sz="2000" dirty="0">
                <a:latin typeface="Kaiti SC Regular"/>
                <a:cs typeface="Kaiti SC Regular"/>
              </a:rPr>
              <a:t>33</a:t>
            </a:r>
            <a:r>
              <a:rPr lang="zh-TW" altLang="en-US" sz="2000" dirty="0">
                <a:latin typeface="Kaiti SC Regular"/>
                <a:cs typeface="Kaiti SC Regular"/>
              </a:rPr>
              <a:t>；路</a:t>
            </a:r>
            <a:r>
              <a:rPr lang="en-US" altLang="zh-TW" sz="2000" dirty="0">
                <a:latin typeface="Kaiti SC Regular"/>
                <a:cs typeface="Kaiti SC Regular"/>
              </a:rPr>
              <a:t>20</a:t>
            </a:r>
            <a:r>
              <a:rPr lang="zh-TW" altLang="en-US" sz="2000" dirty="0">
                <a:latin typeface="Kaiti SC Regular"/>
                <a:cs typeface="Kaiti SC Regular"/>
              </a:rPr>
              <a:t>．</a:t>
            </a:r>
            <a:r>
              <a:rPr lang="en-US" altLang="zh-TW" sz="2000" dirty="0">
                <a:latin typeface="Kaiti SC Regular"/>
                <a:cs typeface="Kaiti SC Regular"/>
              </a:rPr>
              <a:t>1</a:t>
            </a:r>
            <a:r>
              <a:rPr lang="zh-TW" altLang="en-US" sz="2000" dirty="0">
                <a:latin typeface="Kaiti SC Regular"/>
                <a:cs typeface="Kaiti SC Regular"/>
              </a:rPr>
              <a:t>－</a:t>
            </a:r>
            <a:r>
              <a:rPr lang="en-US" altLang="zh-TW" sz="2000" dirty="0">
                <a:latin typeface="Kaiti SC Regular"/>
                <a:cs typeface="Kaiti SC Regular"/>
              </a:rPr>
              <a:t>8</a:t>
            </a:r>
            <a:r>
              <a:rPr lang="zh-TW" altLang="en-US" sz="2000" dirty="0">
                <a:latin typeface="Kaiti SC Regular"/>
                <a:cs typeface="Kaiti SC Regular"/>
              </a:rPr>
              <a:t>）</a:t>
            </a:r>
            <a:endParaRPr lang="en-US" sz="2000" dirty="0">
              <a:latin typeface="Kaiti SC Regular"/>
              <a:cs typeface="Kaiti SC Regular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4320" y="1575333"/>
            <a:ext cx="859536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Kaiti SC Regular"/>
                <a:cs typeface="Kaiti SC Regular"/>
              </a:rPr>
              <a:t>1 </a:t>
            </a:r>
            <a:r>
              <a:rPr lang="zh-CN" altLang="en-US" sz="2400" dirty="0" smtClean="0">
                <a:latin typeface="Kaiti SC Regular"/>
                <a:cs typeface="Kaiti SC Regular"/>
              </a:rPr>
              <a:t>祭司长和长老为什么要挑战耶稣？</a:t>
            </a:r>
            <a:endParaRPr lang="en-US" altLang="zh-CN" sz="2400" dirty="0" smtClean="0">
              <a:latin typeface="Kaiti SC Regular"/>
              <a:cs typeface="Kaiti SC Regular"/>
            </a:endParaRPr>
          </a:p>
          <a:p>
            <a:endParaRPr lang="en-US" altLang="zh-CN" sz="2400" dirty="0">
              <a:latin typeface="Kaiti SC Regular"/>
              <a:cs typeface="Kaiti SC Regular"/>
            </a:endParaRPr>
          </a:p>
          <a:p>
            <a:r>
              <a:rPr lang="zh-CN" altLang="zh-CN" sz="2400" dirty="0" smtClean="0">
                <a:latin typeface="Kaiti SC Regular"/>
                <a:cs typeface="Kaiti SC Regular"/>
              </a:rPr>
              <a:t>2</a:t>
            </a:r>
            <a:r>
              <a:rPr lang="en-US" altLang="zh-CN" sz="2400" dirty="0" smtClean="0">
                <a:latin typeface="Kaiti SC Regular"/>
                <a:cs typeface="Kaiti SC Regular"/>
              </a:rPr>
              <a:t>. </a:t>
            </a:r>
            <a:r>
              <a:rPr lang="zh-CN" altLang="en-US" sz="2400" dirty="0" smtClean="0">
                <a:latin typeface="Kaiti SC Regular"/>
                <a:cs typeface="Kaiti SC Regular"/>
              </a:rPr>
              <a:t>耶稣的回答是否充满了智慧？</a:t>
            </a:r>
            <a:r>
              <a:rPr lang="en-US" altLang="zh-CN" sz="2400" dirty="0" smtClean="0">
                <a:latin typeface="Kaiti SC Regular"/>
                <a:cs typeface="Kaiti SC Regular"/>
              </a:rPr>
              <a:t> </a:t>
            </a:r>
            <a:r>
              <a:rPr lang="zh-CN" altLang="en-US" sz="2400" dirty="0" smtClean="0">
                <a:latin typeface="Kaiti SC Regular"/>
                <a:cs typeface="Kaiti SC Regular"/>
              </a:rPr>
              <a:t>请解释</a:t>
            </a:r>
            <a:endParaRPr lang="en-US" altLang="zh-CN" sz="2400" dirty="0" smtClean="0">
              <a:latin typeface="Kaiti SC Regular"/>
              <a:cs typeface="Kaiti SC Regular"/>
            </a:endParaRPr>
          </a:p>
          <a:p>
            <a:endParaRPr lang="en-US" sz="2400" dirty="0">
              <a:latin typeface="Kaiti SC Regular"/>
              <a:cs typeface="Kaiti SC Regular"/>
            </a:endParaRPr>
          </a:p>
          <a:p>
            <a:endParaRPr lang="en-US" sz="2400" dirty="0">
              <a:latin typeface="Kaiti SC Regular"/>
              <a:cs typeface="Kaiti SC Regular"/>
            </a:endParaRPr>
          </a:p>
        </p:txBody>
      </p:sp>
    </p:spTree>
    <p:extLst>
      <p:ext uri="{BB962C8B-B14F-4D97-AF65-F5344CB8AC3E}">
        <p14:creationId xmlns:p14="http://schemas.microsoft.com/office/powerpoint/2010/main" val="620086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8832"/>
            <a:ext cx="8591550" cy="1066801"/>
          </a:xfrm>
        </p:spPr>
        <p:txBody>
          <a:bodyPr/>
          <a:lstStyle/>
          <a:p>
            <a:r>
              <a:rPr lang="zh-CN" altLang="en-US" dirty="0"/>
              <a:t>马太福音第</a:t>
            </a:r>
            <a:r>
              <a:rPr lang="zh-CN" altLang="zh-CN" dirty="0"/>
              <a:t>2</a:t>
            </a:r>
            <a:r>
              <a:rPr lang="en-US" altLang="zh-CN" dirty="0"/>
              <a:t>1</a:t>
            </a:r>
            <a:r>
              <a:rPr lang="zh-CN" altLang="en-US" dirty="0"/>
              <a:t>章</a:t>
            </a:r>
            <a:r>
              <a:rPr lang="en-US" altLang="zh-CN" dirty="0"/>
              <a:t> </a:t>
            </a:r>
            <a:r>
              <a:rPr lang="zh-CN" altLang="en-US" dirty="0" smtClean="0"/>
              <a:t>第</a:t>
            </a:r>
            <a:r>
              <a:rPr lang="zh-CN" altLang="zh-CN" dirty="0" smtClean="0"/>
              <a:t>28</a:t>
            </a:r>
            <a:r>
              <a:rPr lang="en-US" altLang="zh-CN" dirty="0" smtClean="0"/>
              <a:t>-32</a:t>
            </a:r>
            <a:r>
              <a:rPr lang="zh-CN" altLang="en-US" dirty="0" smtClean="0"/>
              <a:t>节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6222" y="1047968"/>
            <a:ext cx="75212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　</a:t>
            </a:r>
            <a:r>
              <a:rPr lang="zh-TW" altLang="en-US" sz="2000" dirty="0">
                <a:latin typeface="Songti SC Regular"/>
                <a:cs typeface="Songti SC Regular"/>
              </a:rPr>
              <a:t>两个儿子的比喻</a:t>
            </a:r>
            <a:endParaRPr lang="en-US" sz="2000" dirty="0">
              <a:latin typeface="Songti SC Regular"/>
              <a:cs typeface="Songti SC Regular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6222" y="1706820"/>
            <a:ext cx="8257858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>
                <a:latin typeface="Songti SC Regular"/>
                <a:cs typeface="Songti SC Regular"/>
              </a:rPr>
              <a:t>28</a:t>
            </a:r>
            <a:r>
              <a:rPr lang="zh-TW" altLang="en-US" sz="2800" dirty="0" smtClean="0">
                <a:latin typeface="Songti SC Regular"/>
                <a:cs typeface="Songti SC Regular"/>
              </a:rPr>
              <a:t>又说：“一个</a:t>
            </a:r>
            <a:r>
              <a:rPr lang="zh-TW" altLang="en-US" sz="2800" dirty="0">
                <a:latin typeface="Songti SC Regular"/>
                <a:cs typeface="Songti SC Regular"/>
              </a:rPr>
              <a:t>人有两个儿子，</a:t>
            </a:r>
            <a:r>
              <a:rPr lang="zh-TW" altLang="en-US" sz="2800" dirty="0" smtClean="0">
                <a:latin typeface="Songti SC Regular"/>
                <a:cs typeface="Songti SC Regular"/>
              </a:rPr>
              <a:t>他来对大儿子说：‘我儿</a:t>
            </a:r>
            <a:r>
              <a:rPr lang="zh-TW" altLang="en-US" sz="2800" dirty="0">
                <a:latin typeface="Songti SC Regular"/>
                <a:cs typeface="Songti SC Regular"/>
              </a:rPr>
              <a:t>，你今天到葡萄园里去作工</a:t>
            </a:r>
            <a:r>
              <a:rPr lang="zh-TW" altLang="en-US" sz="2800" dirty="0" smtClean="0">
                <a:latin typeface="Songti SC Regular"/>
                <a:cs typeface="Songti SC Regular"/>
              </a:rPr>
              <a:t>。’</a:t>
            </a:r>
            <a:endParaRPr lang="zh-TW" altLang="en-US" sz="2800" dirty="0">
              <a:latin typeface="Songti SC Regular"/>
              <a:cs typeface="Songti SC Regular"/>
            </a:endParaRPr>
          </a:p>
          <a:p>
            <a:r>
              <a:rPr lang="en-US" altLang="zh-TW" sz="2800" dirty="0">
                <a:latin typeface="Songti SC Regular"/>
                <a:cs typeface="Songti SC Regular"/>
              </a:rPr>
              <a:t>29</a:t>
            </a:r>
            <a:r>
              <a:rPr lang="zh-TW" altLang="en-US" sz="2800" dirty="0" smtClean="0">
                <a:latin typeface="Songti SC Regular"/>
                <a:cs typeface="Songti SC Regular"/>
              </a:rPr>
              <a:t>他回答说：‘我</a:t>
            </a:r>
            <a:r>
              <a:rPr lang="zh-TW" altLang="en-US" sz="2800" dirty="0">
                <a:latin typeface="Songti SC Regular"/>
                <a:cs typeface="Songti SC Regular"/>
              </a:rPr>
              <a:t>不去</a:t>
            </a:r>
            <a:r>
              <a:rPr lang="zh-TW" altLang="en-US" sz="2800" dirty="0" smtClean="0">
                <a:latin typeface="Songti SC Regular"/>
                <a:cs typeface="Songti SC Regular"/>
              </a:rPr>
              <a:t>。’以后自己懊悔就去</a:t>
            </a:r>
            <a:r>
              <a:rPr lang="zh-TW" altLang="en-US" sz="2800" dirty="0">
                <a:latin typeface="Songti SC Regular"/>
                <a:cs typeface="Songti SC Regular"/>
              </a:rPr>
              <a:t>了。</a:t>
            </a:r>
          </a:p>
          <a:p>
            <a:r>
              <a:rPr lang="en-US" altLang="zh-TW" sz="2800" dirty="0">
                <a:latin typeface="Songti SC Regular"/>
                <a:cs typeface="Songti SC Regular"/>
              </a:rPr>
              <a:t>30</a:t>
            </a:r>
            <a:r>
              <a:rPr lang="zh-TW" altLang="en-US" sz="2800" dirty="0">
                <a:latin typeface="Songti SC Regular"/>
                <a:cs typeface="Songti SC Regular"/>
              </a:rPr>
              <a:t>又来对小儿子也是这样说，</a:t>
            </a:r>
            <a:r>
              <a:rPr lang="zh-TW" altLang="en-US" sz="2800" dirty="0" smtClean="0">
                <a:latin typeface="Songti SC Regular"/>
                <a:cs typeface="Songti SC Regular"/>
              </a:rPr>
              <a:t>他回答说：‘父阿</a:t>
            </a:r>
            <a:r>
              <a:rPr lang="zh-TW" altLang="en-US" sz="2800" dirty="0">
                <a:latin typeface="Songti SC Regular"/>
                <a:cs typeface="Songti SC Regular"/>
              </a:rPr>
              <a:t>，我去</a:t>
            </a:r>
            <a:r>
              <a:rPr lang="zh-TW" altLang="en-US" sz="2800" dirty="0" smtClean="0">
                <a:latin typeface="Songti SC Regular"/>
                <a:cs typeface="Songti SC Regular"/>
              </a:rPr>
              <a:t>。’他却</a:t>
            </a:r>
            <a:r>
              <a:rPr lang="zh-TW" altLang="en-US" sz="2800" dirty="0">
                <a:latin typeface="Songti SC Regular"/>
                <a:cs typeface="Songti SC Regular"/>
              </a:rPr>
              <a:t>不去。</a:t>
            </a:r>
          </a:p>
          <a:p>
            <a:r>
              <a:rPr lang="en-US" altLang="zh-TW" sz="2800" dirty="0">
                <a:latin typeface="Songti SC Regular"/>
                <a:cs typeface="Songti SC Regular"/>
              </a:rPr>
              <a:t>31</a:t>
            </a:r>
            <a:r>
              <a:rPr lang="zh-TW" altLang="en-US" sz="2800" dirty="0">
                <a:latin typeface="Songti SC Regular"/>
                <a:cs typeface="Songti SC Regular"/>
              </a:rPr>
              <a:t>你们想这两个儿子，</a:t>
            </a:r>
            <a:r>
              <a:rPr lang="zh-TW" altLang="en-US" sz="2800" dirty="0" smtClean="0">
                <a:latin typeface="Songti SC Regular"/>
                <a:cs typeface="Songti SC Regular"/>
              </a:rPr>
              <a:t>是</a:t>
            </a:r>
            <a:r>
              <a:rPr lang="zh-CN" altLang="en-US" sz="2800" dirty="0" smtClean="0">
                <a:latin typeface="Songti SC Regular"/>
                <a:cs typeface="Songti SC Regular"/>
              </a:rPr>
              <a:t>哪</a:t>
            </a:r>
            <a:r>
              <a:rPr lang="zh-TW" altLang="en-US" sz="2800" dirty="0" smtClean="0">
                <a:latin typeface="Songti SC Regular"/>
                <a:cs typeface="Songti SC Regular"/>
              </a:rPr>
              <a:t>一个遵行父命呢？”他们说：“大儿子。”耶稣说：“我实在告诉你们</a:t>
            </a:r>
            <a:r>
              <a:rPr lang="zh-TW" altLang="en-US" sz="2800" dirty="0">
                <a:latin typeface="Songti SC Regular"/>
                <a:cs typeface="Songti SC Regular"/>
              </a:rPr>
              <a:t>，税吏和娼妓，倒比你们先进神的国。</a:t>
            </a:r>
          </a:p>
          <a:p>
            <a:r>
              <a:rPr lang="en-US" altLang="zh-TW" sz="2800" dirty="0">
                <a:latin typeface="Songti SC Regular"/>
                <a:cs typeface="Songti SC Regular"/>
              </a:rPr>
              <a:t>32</a:t>
            </a:r>
            <a:r>
              <a:rPr lang="zh-TW" altLang="en-US" sz="2800" dirty="0">
                <a:latin typeface="Songti SC Regular"/>
                <a:cs typeface="Songti SC Regular"/>
              </a:rPr>
              <a:t>因为约翰遵着义路到你们这里来，你们却不信他。税吏和娼妓倒信他。你们看见了，后来还是不懊悔去信他</a:t>
            </a:r>
            <a:r>
              <a:rPr lang="zh-TW" altLang="en-US" sz="2800" dirty="0" smtClean="0">
                <a:latin typeface="Songti SC Regular"/>
                <a:cs typeface="Songti SC Regular"/>
              </a:rPr>
              <a:t>。”（</a:t>
            </a:r>
            <a:r>
              <a:rPr lang="en-US" altLang="zh-TW" sz="2800" dirty="0" smtClean="0">
                <a:latin typeface="Songti SC Regular"/>
                <a:cs typeface="Songti SC Regular"/>
              </a:rPr>
              <a:t>J</a:t>
            </a:r>
            <a:r>
              <a:rPr lang="en-US" altLang="zh-CN" sz="2800" dirty="0" smtClean="0">
                <a:latin typeface="Songti SC Regular"/>
                <a:cs typeface="Songti SC Regular"/>
              </a:rPr>
              <a:t>ohn</a:t>
            </a:r>
            <a:r>
              <a:rPr lang="zh-CN" altLang="en-US" sz="2800" dirty="0" smtClean="0">
                <a:latin typeface="Songti SC Regular"/>
                <a:cs typeface="Songti SC Regular"/>
              </a:rPr>
              <a:t> </a:t>
            </a:r>
            <a:r>
              <a:rPr lang="en-US" altLang="zh-CN" sz="2800" dirty="0" smtClean="0">
                <a:latin typeface="Songti SC Regular"/>
                <a:cs typeface="Songti SC Regular"/>
              </a:rPr>
              <a:t>cam</a:t>
            </a:r>
            <a:r>
              <a:rPr lang="zh-CN" altLang="en-US" sz="2800" dirty="0" smtClean="0">
                <a:latin typeface="Songti SC Regular"/>
                <a:cs typeface="Songti SC Regular"/>
              </a:rPr>
              <a:t>e </a:t>
            </a:r>
            <a:r>
              <a:rPr lang="zh-CN" altLang="zh-CN" sz="2800" dirty="0" smtClean="0">
                <a:latin typeface="Songti SC Regular"/>
                <a:cs typeface="Songti SC Regular"/>
              </a:rPr>
              <a:t>t</a:t>
            </a:r>
            <a:r>
              <a:rPr lang="en-US" altLang="zh-CN" sz="2800" dirty="0" smtClean="0">
                <a:latin typeface="Songti SC Regular"/>
                <a:cs typeface="Songti SC Regular"/>
              </a:rPr>
              <a:t>o</a:t>
            </a:r>
            <a:r>
              <a:rPr lang="zh-CN" altLang="en-US" sz="2800" dirty="0" smtClean="0">
                <a:latin typeface="Songti SC Regular"/>
                <a:cs typeface="Songti SC Regular"/>
              </a:rPr>
              <a:t> </a:t>
            </a:r>
            <a:r>
              <a:rPr lang="en-US" altLang="zh-CN" sz="2800" dirty="0" smtClean="0">
                <a:latin typeface="Songti SC Regular"/>
                <a:cs typeface="Songti SC Regular"/>
              </a:rPr>
              <a:t>you</a:t>
            </a:r>
            <a:r>
              <a:rPr lang="zh-CN" altLang="en-US" sz="2800" dirty="0" smtClean="0">
                <a:latin typeface="Songti SC Regular"/>
                <a:cs typeface="Songti SC Regular"/>
              </a:rPr>
              <a:t> </a:t>
            </a:r>
            <a:r>
              <a:rPr lang="en-US" altLang="zh-CN" sz="2800" dirty="0" smtClean="0">
                <a:latin typeface="Songti SC Regular"/>
                <a:cs typeface="Songti SC Regular"/>
              </a:rPr>
              <a:t>to</a:t>
            </a:r>
            <a:r>
              <a:rPr lang="zh-CN" altLang="en-US" sz="2800" dirty="0" smtClean="0">
                <a:latin typeface="Songti SC Regular"/>
                <a:cs typeface="Songti SC Regular"/>
              </a:rPr>
              <a:t> </a:t>
            </a:r>
            <a:r>
              <a:rPr lang="en-US" altLang="zh-CN" sz="2800" dirty="0" smtClean="0">
                <a:latin typeface="Songti SC Regular"/>
                <a:cs typeface="Songti SC Regular"/>
              </a:rPr>
              <a:t>show</a:t>
            </a:r>
            <a:r>
              <a:rPr lang="zh-CN" altLang="en-US" sz="2800" dirty="0" smtClean="0">
                <a:latin typeface="Songti SC Regular"/>
                <a:cs typeface="Songti SC Regular"/>
              </a:rPr>
              <a:t> </a:t>
            </a:r>
            <a:r>
              <a:rPr lang="en-US" altLang="zh-CN" sz="2800" dirty="0" smtClean="0">
                <a:latin typeface="Songti SC Regular"/>
                <a:cs typeface="Songti SC Regular"/>
              </a:rPr>
              <a:t>you</a:t>
            </a:r>
            <a:r>
              <a:rPr lang="zh-CN" altLang="en-US" sz="2800" dirty="0" smtClean="0">
                <a:latin typeface="Songti SC Regular"/>
                <a:cs typeface="Songti SC Regular"/>
              </a:rPr>
              <a:t> </a:t>
            </a:r>
            <a:r>
              <a:rPr lang="en-US" altLang="zh-CN" sz="2800" dirty="0" smtClean="0">
                <a:latin typeface="Songti SC Regular"/>
                <a:cs typeface="Songti SC Regular"/>
              </a:rPr>
              <a:t>the</a:t>
            </a:r>
            <a:r>
              <a:rPr lang="zh-CN" altLang="en-US" sz="2800" dirty="0" smtClean="0">
                <a:latin typeface="Songti SC Regular"/>
                <a:cs typeface="Songti SC Regular"/>
              </a:rPr>
              <a:t> </a:t>
            </a:r>
            <a:r>
              <a:rPr lang="en-US" altLang="zh-CN" sz="2800" dirty="0" smtClean="0">
                <a:latin typeface="Songti SC Regular"/>
                <a:cs typeface="Songti SC Regular"/>
              </a:rPr>
              <a:t>way</a:t>
            </a:r>
            <a:r>
              <a:rPr lang="zh-CN" altLang="en-US" sz="2800" dirty="0" smtClean="0">
                <a:latin typeface="Songti SC Regular"/>
                <a:cs typeface="Songti SC Regular"/>
              </a:rPr>
              <a:t> </a:t>
            </a:r>
            <a:r>
              <a:rPr lang="en-US" altLang="zh-CN" sz="2800" dirty="0" smtClean="0">
                <a:latin typeface="Songti SC Regular"/>
                <a:cs typeface="Songti SC Regular"/>
              </a:rPr>
              <a:t>of</a:t>
            </a:r>
            <a:r>
              <a:rPr lang="zh-CN" altLang="en-US" sz="2800" dirty="0" smtClean="0">
                <a:latin typeface="Songti SC Regular"/>
                <a:cs typeface="Songti SC Regular"/>
              </a:rPr>
              <a:t> </a:t>
            </a:r>
            <a:r>
              <a:rPr lang="en-US" altLang="zh-CN" sz="2800" dirty="0" smtClean="0">
                <a:latin typeface="Songti SC Regular"/>
                <a:cs typeface="Songti SC Regular"/>
              </a:rPr>
              <a:t>righteousness)</a:t>
            </a:r>
            <a:endParaRPr lang="en-US" sz="2800" dirty="0">
              <a:latin typeface="Songti SC Regular"/>
              <a:cs typeface="Songti SC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434365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8832"/>
            <a:ext cx="8591550" cy="1066801"/>
          </a:xfrm>
        </p:spPr>
        <p:txBody>
          <a:bodyPr/>
          <a:lstStyle/>
          <a:p>
            <a:r>
              <a:rPr lang="zh-CN" altLang="en-US" dirty="0"/>
              <a:t>马太福音第</a:t>
            </a:r>
            <a:r>
              <a:rPr lang="zh-CN" altLang="zh-CN" dirty="0"/>
              <a:t>2</a:t>
            </a:r>
            <a:r>
              <a:rPr lang="en-US" altLang="zh-CN" dirty="0"/>
              <a:t>1</a:t>
            </a:r>
            <a:r>
              <a:rPr lang="zh-CN" altLang="en-US" dirty="0"/>
              <a:t>章</a:t>
            </a:r>
            <a:r>
              <a:rPr lang="en-US" altLang="zh-CN" dirty="0"/>
              <a:t> </a:t>
            </a:r>
            <a:r>
              <a:rPr lang="zh-CN" altLang="en-US" dirty="0" smtClean="0"/>
              <a:t>第</a:t>
            </a:r>
            <a:r>
              <a:rPr lang="zh-CN" altLang="zh-CN" dirty="0" smtClean="0"/>
              <a:t>28</a:t>
            </a:r>
            <a:r>
              <a:rPr lang="en-US" altLang="zh-CN" dirty="0" smtClean="0"/>
              <a:t>-32</a:t>
            </a:r>
            <a:r>
              <a:rPr lang="zh-CN" altLang="en-US" dirty="0" smtClean="0"/>
              <a:t>节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6222" y="1047968"/>
            <a:ext cx="850365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　</a:t>
            </a:r>
            <a:r>
              <a:rPr lang="zh-TW" altLang="en-US" sz="2000" dirty="0">
                <a:latin typeface="Songti SC Regular"/>
                <a:cs typeface="Songti SC Regular"/>
              </a:rPr>
              <a:t>两个儿</a:t>
            </a:r>
            <a:r>
              <a:rPr lang="zh-TW" altLang="en-US" sz="2000" dirty="0" smtClean="0">
                <a:latin typeface="Songti SC Regular"/>
                <a:cs typeface="Songti SC Regular"/>
              </a:rPr>
              <a:t>子的比喻</a:t>
            </a:r>
            <a:endParaRPr lang="en-US" altLang="zh-TW" sz="2000" dirty="0" smtClean="0">
              <a:latin typeface="Songti SC Regular"/>
              <a:cs typeface="Songti SC Regular"/>
            </a:endParaRPr>
          </a:p>
          <a:p>
            <a:endParaRPr lang="en-US" sz="2000" dirty="0">
              <a:latin typeface="Songti SC Regular"/>
              <a:cs typeface="Songti SC Regular"/>
            </a:endParaRPr>
          </a:p>
          <a:p>
            <a:pPr marL="914400" lvl="1" indent="-457200">
              <a:buAutoNum type="arabicPeriod"/>
            </a:pPr>
            <a:r>
              <a:rPr lang="en-US" altLang="zh-CN" sz="2000" dirty="0" smtClean="0">
                <a:latin typeface="Songti SC Regular"/>
                <a:cs typeface="Songti SC Regular"/>
              </a:rPr>
              <a:t> </a:t>
            </a:r>
            <a:r>
              <a:rPr lang="zh-CN" altLang="en-US" sz="2000" dirty="0" smtClean="0">
                <a:latin typeface="Songti SC Regular"/>
                <a:cs typeface="Songti SC Regular"/>
              </a:rPr>
              <a:t>大儿子：</a:t>
            </a:r>
            <a:r>
              <a:rPr lang="en-US" altLang="zh-CN" sz="2000" dirty="0" smtClean="0">
                <a:latin typeface="Songti SC Regular"/>
                <a:cs typeface="Songti SC Regular"/>
              </a:rPr>
              <a:t>       		</a:t>
            </a:r>
            <a:r>
              <a:rPr lang="zh-CN" altLang="en-US" sz="2000" dirty="0" smtClean="0">
                <a:latin typeface="Songti SC Regular"/>
                <a:cs typeface="Songti SC Regular"/>
              </a:rPr>
              <a:t>先不听话，但后来改了。</a:t>
            </a:r>
            <a:r>
              <a:rPr lang="en-US" altLang="zh-CN" sz="2000" dirty="0" smtClean="0">
                <a:latin typeface="Songti SC Regular"/>
                <a:cs typeface="Songti SC Regular"/>
              </a:rPr>
              <a:t> </a:t>
            </a:r>
            <a:endParaRPr lang="en-US" altLang="zh-CN" sz="2000" dirty="0">
              <a:latin typeface="Songti SC Regular"/>
              <a:cs typeface="Songti SC Regular"/>
            </a:endParaRPr>
          </a:p>
          <a:p>
            <a:r>
              <a:rPr lang="en-US" sz="2000" dirty="0" smtClean="0">
                <a:latin typeface="Songti SC Regular"/>
                <a:cs typeface="Songti SC Regular"/>
              </a:rPr>
              <a:t>    	   </a:t>
            </a:r>
          </a:p>
          <a:p>
            <a:r>
              <a:rPr lang="en-US" sz="2000" dirty="0">
                <a:latin typeface="Songti SC Regular"/>
                <a:cs typeface="Songti SC Regular"/>
              </a:rPr>
              <a:t> </a:t>
            </a:r>
            <a:r>
              <a:rPr lang="en-US" sz="2000" dirty="0" smtClean="0">
                <a:latin typeface="Songti SC Regular"/>
                <a:cs typeface="Songti SC Regular"/>
              </a:rPr>
              <a:t>             </a:t>
            </a:r>
            <a:r>
              <a:rPr lang="zh-CN" altLang="en-US" sz="2000" dirty="0" smtClean="0">
                <a:latin typeface="Songti SC Regular"/>
                <a:cs typeface="Songti SC Regular"/>
              </a:rPr>
              <a:t>税吏和娼妓：</a:t>
            </a:r>
            <a:r>
              <a:rPr lang="en-US" altLang="zh-CN" sz="2000" dirty="0" smtClean="0">
                <a:latin typeface="Songti SC Regular"/>
                <a:cs typeface="Songti SC Regular"/>
              </a:rPr>
              <a:t> 		</a:t>
            </a:r>
            <a:r>
              <a:rPr lang="zh-CN" altLang="en-US" sz="2000" dirty="0" smtClean="0">
                <a:latin typeface="Songti SC Regular"/>
                <a:cs typeface="Songti SC Regular"/>
              </a:rPr>
              <a:t>先犯错，后来改了，</a:t>
            </a:r>
            <a:r>
              <a:rPr lang="en-US" altLang="zh-CN" sz="2000" dirty="0" smtClean="0">
                <a:latin typeface="Songti SC Regular"/>
                <a:cs typeface="Songti SC Regular"/>
              </a:rPr>
              <a:t> </a:t>
            </a:r>
            <a:r>
              <a:rPr lang="zh-CN" altLang="en-US" sz="2000" dirty="0" smtClean="0">
                <a:latin typeface="Songti SC Regular"/>
                <a:cs typeface="Songti SC Regular"/>
              </a:rPr>
              <a:t>先进神的国</a:t>
            </a:r>
            <a:r>
              <a:rPr lang="en-US" altLang="zh-CN" sz="2000" dirty="0" smtClean="0">
                <a:latin typeface="Songti SC Regular"/>
                <a:cs typeface="Songti SC Regular"/>
              </a:rPr>
              <a:t> </a:t>
            </a:r>
            <a:r>
              <a:rPr lang="en-US" sz="2000" dirty="0" smtClean="0">
                <a:latin typeface="Songti SC Regular"/>
                <a:cs typeface="Songti SC Regular"/>
              </a:rPr>
              <a:t>	</a:t>
            </a:r>
          </a:p>
          <a:p>
            <a:endParaRPr lang="en-US" altLang="zh-CN" sz="2000" dirty="0">
              <a:latin typeface="Songti SC Regular"/>
              <a:cs typeface="Songti SC Regular"/>
            </a:endParaRPr>
          </a:p>
          <a:p>
            <a:r>
              <a:rPr lang="en-US" altLang="zh-CN" sz="2000" dirty="0" smtClean="0">
                <a:latin typeface="Songti SC Regular"/>
                <a:cs typeface="Songti SC Regular"/>
              </a:rPr>
              <a:t>       2.	</a:t>
            </a:r>
            <a:r>
              <a:rPr lang="zh-CN" altLang="en-US" sz="2000" dirty="0" smtClean="0">
                <a:latin typeface="Songti SC Regular"/>
                <a:cs typeface="Songti SC Regular"/>
              </a:rPr>
              <a:t>小儿子：</a:t>
            </a:r>
            <a:r>
              <a:rPr lang="en-US" altLang="zh-CN" sz="2000" dirty="0" smtClean="0">
                <a:latin typeface="Songti SC Regular"/>
                <a:cs typeface="Songti SC Regular"/>
              </a:rPr>
              <a:t>              	</a:t>
            </a:r>
            <a:r>
              <a:rPr lang="zh-CN" altLang="en-US" sz="2000" dirty="0" smtClean="0">
                <a:latin typeface="Songti SC Regular"/>
                <a:cs typeface="Songti SC Regular"/>
              </a:rPr>
              <a:t>表面听话，实际不执行</a:t>
            </a:r>
            <a:endParaRPr lang="en-US" altLang="zh-CN" sz="2000" dirty="0" smtClean="0">
              <a:latin typeface="Songti SC Regular"/>
              <a:cs typeface="Songti SC Regular"/>
            </a:endParaRPr>
          </a:p>
          <a:p>
            <a:pPr marL="457200" indent="-457200">
              <a:buAutoNum type="arabicPeriod"/>
            </a:pPr>
            <a:endParaRPr lang="en-US" altLang="zh-CN" sz="2000" dirty="0">
              <a:latin typeface="Songti SC Regular"/>
              <a:cs typeface="Songti SC Regular"/>
            </a:endParaRPr>
          </a:p>
          <a:p>
            <a:r>
              <a:rPr lang="en-US" altLang="zh-CN" sz="2000" dirty="0" smtClean="0">
                <a:latin typeface="Kaiti SC Regular"/>
                <a:cs typeface="Kaiti SC Regular"/>
              </a:rPr>
              <a:t>         </a:t>
            </a:r>
            <a:r>
              <a:rPr lang="zh-CN" altLang="en-US" sz="2000" dirty="0" smtClean="0">
                <a:latin typeface="Kaiti SC Regular"/>
                <a:cs typeface="Kaiti SC Regular"/>
              </a:rPr>
              <a:t>祭司长和长老：</a:t>
            </a:r>
            <a:r>
              <a:rPr lang="en-US" altLang="zh-CN" sz="2000" dirty="0" smtClean="0">
                <a:latin typeface="Kaiti SC Regular"/>
                <a:cs typeface="Kaiti SC Regular"/>
              </a:rPr>
              <a:t>   		</a:t>
            </a:r>
            <a:r>
              <a:rPr lang="zh-CN" altLang="en-US" sz="2000" dirty="0" smtClean="0">
                <a:latin typeface="Kaiti SC Regular"/>
                <a:cs typeface="Kaiti SC Regular"/>
              </a:rPr>
              <a:t>表面执行旧约，实际不执行</a:t>
            </a:r>
            <a:endParaRPr lang="en-US" altLang="zh-CN" sz="2000" dirty="0" smtClean="0">
              <a:latin typeface="Songti SC Regular"/>
              <a:cs typeface="Songti SC Regular"/>
            </a:endParaRPr>
          </a:p>
          <a:p>
            <a:pPr marL="457200" indent="-457200">
              <a:buAutoNum type="arabicPeriod"/>
            </a:pPr>
            <a:endParaRPr lang="en-US" sz="2000" dirty="0">
              <a:latin typeface="Songti SC Regular"/>
              <a:cs typeface="Songti SC Regular"/>
            </a:endParaRPr>
          </a:p>
          <a:p>
            <a:pPr marL="457200" indent="-457200">
              <a:buAutoNum type="arabicPeriod"/>
            </a:pPr>
            <a:r>
              <a:rPr lang="zh-CN" altLang="en-US" sz="2000" dirty="0" smtClean="0">
                <a:latin typeface="Songti SC Regular"/>
                <a:cs typeface="Songti SC Regular"/>
              </a:rPr>
              <a:t>可以这样理解吗？</a:t>
            </a:r>
            <a:r>
              <a:rPr lang="en-US" altLang="zh-CN" sz="2000" dirty="0" smtClean="0">
                <a:latin typeface="Songti SC Regular"/>
                <a:cs typeface="Songti SC Regular"/>
              </a:rPr>
              <a:t> </a:t>
            </a:r>
          </a:p>
          <a:p>
            <a:pPr marL="457200" indent="-457200">
              <a:buAutoNum type="arabicPeriod"/>
            </a:pPr>
            <a:endParaRPr lang="en-US" sz="2000" dirty="0">
              <a:latin typeface="Songti SC Regular"/>
              <a:cs typeface="Songti SC Regular"/>
            </a:endParaRPr>
          </a:p>
          <a:p>
            <a:pPr marL="457200" indent="-457200">
              <a:buAutoNum type="arabicPeriod"/>
            </a:pPr>
            <a:r>
              <a:rPr lang="zh-CN" altLang="en-US" sz="2000" dirty="0" smtClean="0">
                <a:latin typeface="Songti SC Regular"/>
                <a:cs typeface="Songti SC Regular"/>
              </a:rPr>
              <a:t>祭司长和长老是否也能进天国，只是后进而已？是先后的问题吗？</a:t>
            </a:r>
            <a:endParaRPr lang="en-US" altLang="zh-CN" sz="2000" dirty="0" smtClean="0">
              <a:latin typeface="Songti SC Regular"/>
              <a:cs typeface="Songti SC Regular"/>
            </a:endParaRPr>
          </a:p>
          <a:p>
            <a:pPr marL="457200" indent="-457200">
              <a:buAutoNum type="arabicPeriod"/>
            </a:pPr>
            <a:endParaRPr lang="en-US" altLang="zh-CN" sz="2000" dirty="0">
              <a:latin typeface="Songti SC Regular"/>
              <a:cs typeface="Songti SC Regular"/>
            </a:endParaRPr>
          </a:p>
          <a:p>
            <a:pPr marL="457200" indent="-457200">
              <a:buAutoNum type="arabicPeriod"/>
            </a:pPr>
            <a:r>
              <a:rPr lang="zh-CN" altLang="en-US" sz="2000" dirty="0" smtClean="0">
                <a:latin typeface="Songti SC Regular"/>
                <a:cs typeface="Songti SC Regular"/>
              </a:rPr>
              <a:t>连罪人都愿意信，为什么</a:t>
            </a:r>
            <a:r>
              <a:rPr lang="zh-CN" altLang="en-US" sz="2000" dirty="0">
                <a:latin typeface="Songti SC Regular"/>
                <a:cs typeface="Songti SC Regular"/>
              </a:rPr>
              <a:t>祭司长和长</a:t>
            </a:r>
            <a:r>
              <a:rPr lang="zh-CN" altLang="en-US" sz="2000" dirty="0" smtClean="0">
                <a:latin typeface="Songti SC Regular"/>
                <a:cs typeface="Songti SC Regular"/>
              </a:rPr>
              <a:t>老（神职人员）却不信？</a:t>
            </a:r>
            <a:endParaRPr lang="en-US" altLang="zh-CN" sz="2000" dirty="0" smtClean="0">
              <a:latin typeface="Songti SC Regular"/>
              <a:cs typeface="Songti SC Regular"/>
            </a:endParaRPr>
          </a:p>
          <a:p>
            <a:pPr marL="457200" indent="-457200">
              <a:buAutoNum type="arabicPeriod"/>
            </a:pPr>
            <a:endParaRPr lang="en-US" sz="2000" dirty="0">
              <a:latin typeface="Songti SC Regular"/>
              <a:cs typeface="Songti SC Regular"/>
            </a:endParaRPr>
          </a:p>
          <a:p>
            <a:pPr marL="457200" indent="-457200">
              <a:buAutoNum type="arabicPeriod"/>
            </a:pPr>
            <a:endParaRPr lang="en-US" sz="2000" dirty="0">
              <a:latin typeface="Songti SC Regular"/>
              <a:cs typeface="Songti SC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255157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8832"/>
            <a:ext cx="8591550" cy="633287"/>
          </a:xfrm>
        </p:spPr>
        <p:txBody>
          <a:bodyPr>
            <a:normAutofit/>
          </a:bodyPr>
          <a:lstStyle/>
          <a:p>
            <a:r>
              <a:rPr lang="zh-CN" altLang="en-US" sz="2800" dirty="0"/>
              <a:t>马太福音第</a:t>
            </a:r>
            <a:r>
              <a:rPr lang="zh-CN" altLang="zh-CN" sz="2800" dirty="0"/>
              <a:t>2</a:t>
            </a:r>
            <a:r>
              <a:rPr lang="en-US" altLang="zh-CN" sz="2800" dirty="0"/>
              <a:t>1</a:t>
            </a:r>
            <a:r>
              <a:rPr lang="zh-CN" altLang="en-US" sz="2800" dirty="0"/>
              <a:t>章</a:t>
            </a:r>
            <a:r>
              <a:rPr lang="en-US" altLang="zh-CN" sz="2800" dirty="0"/>
              <a:t> </a:t>
            </a:r>
            <a:r>
              <a:rPr lang="zh-CN" altLang="en-US" sz="2800" dirty="0" smtClean="0"/>
              <a:t>第</a:t>
            </a:r>
            <a:r>
              <a:rPr lang="en-US" altLang="zh-CN" sz="2800" dirty="0" smtClean="0"/>
              <a:t>33-46</a:t>
            </a:r>
            <a:r>
              <a:rPr lang="zh-CN" altLang="en-US" sz="2800" dirty="0" smtClean="0"/>
              <a:t>节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69114" y="614455"/>
            <a:ext cx="34957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>
                <a:latin typeface="Songti SC Regular"/>
                <a:cs typeface="Songti SC Regular"/>
              </a:rPr>
              <a:t>恶园户的比喻</a:t>
            </a:r>
            <a:endParaRPr lang="en-US" sz="2000" dirty="0">
              <a:latin typeface="Songti SC Regular"/>
              <a:cs typeface="Songti SC Regular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8486" y="1042793"/>
            <a:ext cx="892551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/>
              <a:t>33</a:t>
            </a:r>
            <a:r>
              <a:rPr lang="zh-TW" altLang="en-US" sz="2400" dirty="0"/>
              <a:t>你们再听一个比喻。有个家主，栽了一个葡萄园，周围圈上篱笆，里面挖了一个压酒池，盖了一座楼，租给园户，就往外国去了。</a:t>
            </a:r>
          </a:p>
          <a:p>
            <a:r>
              <a:rPr lang="en-US" altLang="zh-TW" sz="2400" dirty="0"/>
              <a:t>34</a:t>
            </a:r>
            <a:r>
              <a:rPr lang="zh-TW" altLang="en-US" sz="2400" dirty="0"/>
              <a:t>收果子的时候近了，就打发仆人，到园户那里去收果子。</a:t>
            </a:r>
          </a:p>
          <a:p>
            <a:r>
              <a:rPr lang="en-US" altLang="zh-TW" sz="2400" dirty="0"/>
              <a:t>35</a:t>
            </a:r>
            <a:r>
              <a:rPr lang="zh-TW" altLang="en-US" sz="2400" dirty="0"/>
              <a:t>园户拿住仆人。打了一个，杀了一个，用石头打死一个。</a:t>
            </a:r>
          </a:p>
          <a:p>
            <a:r>
              <a:rPr lang="en-US" altLang="zh-TW" sz="2400" dirty="0"/>
              <a:t>36</a:t>
            </a:r>
            <a:r>
              <a:rPr lang="zh-TW" altLang="en-US" sz="2400" dirty="0"/>
              <a:t>主人又打发别的仆人去，比先前更多。园户还是照样待他们。</a:t>
            </a:r>
          </a:p>
          <a:p>
            <a:r>
              <a:rPr lang="en-US" altLang="zh-TW" sz="2400" dirty="0"/>
              <a:t>37</a:t>
            </a:r>
            <a:r>
              <a:rPr lang="zh-TW" altLang="en-US" sz="2400" dirty="0"/>
              <a:t>后来打发他的儿子到他们那里去，意思说，他们必尊敬我的儿子。</a:t>
            </a:r>
          </a:p>
          <a:p>
            <a:r>
              <a:rPr lang="en-US" altLang="zh-TW" sz="2400" dirty="0"/>
              <a:t>38</a:t>
            </a:r>
            <a:r>
              <a:rPr lang="zh-TW" altLang="en-US" sz="2400" dirty="0"/>
              <a:t>不料，园户看见他儿子，就彼此说，这是承受产业的。来吧，我们杀他，占他的产业。</a:t>
            </a:r>
          </a:p>
          <a:p>
            <a:r>
              <a:rPr lang="en-US" altLang="zh-TW" sz="2400" dirty="0"/>
              <a:t>39</a:t>
            </a:r>
            <a:r>
              <a:rPr lang="zh-TW" altLang="en-US" sz="2400" dirty="0"/>
              <a:t>他们就拿住他，推出葡萄园外杀了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endParaRPr lang="zh-TW" altLang="en-US" dirty="0"/>
          </a:p>
          <a:p>
            <a:r>
              <a:rPr lang="zh-TW" altLang="en-US" dirty="0"/>
              <a:t>  </a:t>
            </a:r>
          </a:p>
          <a:p>
            <a:endParaRPr lang="zh-TW" altLang="en-US" dirty="0"/>
          </a:p>
          <a:p>
            <a:r>
              <a:rPr lang="zh-TW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2369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8832"/>
            <a:ext cx="8591550" cy="633287"/>
          </a:xfrm>
        </p:spPr>
        <p:txBody>
          <a:bodyPr>
            <a:normAutofit/>
          </a:bodyPr>
          <a:lstStyle/>
          <a:p>
            <a:r>
              <a:rPr lang="zh-CN" altLang="en-US" sz="2800" dirty="0"/>
              <a:t>马太福音第</a:t>
            </a:r>
            <a:r>
              <a:rPr lang="zh-CN" altLang="zh-CN" sz="2800" dirty="0"/>
              <a:t>2</a:t>
            </a:r>
            <a:r>
              <a:rPr lang="en-US" altLang="zh-CN" sz="2800" dirty="0"/>
              <a:t>1</a:t>
            </a:r>
            <a:r>
              <a:rPr lang="zh-CN" altLang="en-US" sz="2800" dirty="0"/>
              <a:t>章</a:t>
            </a:r>
            <a:r>
              <a:rPr lang="en-US" altLang="zh-CN" sz="2800" dirty="0"/>
              <a:t> </a:t>
            </a:r>
            <a:r>
              <a:rPr lang="zh-CN" altLang="en-US" sz="2800" dirty="0" smtClean="0"/>
              <a:t>第</a:t>
            </a:r>
            <a:r>
              <a:rPr lang="en-US" altLang="zh-CN" sz="2800" dirty="0" smtClean="0"/>
              <a:t>33-46</a:t>
            </a:r>
            <a:r>
              <a:rPr lang="zh-CN" altLang="en-US" sz="2800" dirty="0" smtClean="0"/>
              <a:t>节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69114" y="614455"/>
            <a:ext cx="34957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>
                <a:latin typeface="Songti SC Regular"/>
                <a:cs typeface="Songti SC Regular"/>
              </a:rPr>
              <a:t>恶园户的比喻</a:t>
            </a:r>
            <a:endParaRPr lang="en-US" sz="2000" dirty="0">
              <a:latin typeface="Songti SC Regular"/>
              <a:cs typeface="Songti SC Regular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8486" y="1042793"/>
            <a:ext cx="892551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/>
              <a:t>40</a:t>
            </a:r>
            <a:r>
              <a:rPr lang="zh-TW" altLang="en-US" sz="2400" dirty="0"/>
              <a:t>园主来的时候，要怎样处治这些园户呢？</a:t>
            </a:r>
          </a:p>
          <a:p>
            <a:r>
              <a:rPr lang="en-US" altLang="zh-TW" sz="2400" dirty="0"/>
              <a:t>41</a:t>
            </a:r>
            <a:r>
              <a:rPr lang="zh-TW" altLang="en-US" sz="2400" dirty="0" smtClean="0"/>
              <a:t>他们说：“要下毒手除灭那些恶人</a:t>
            </a:r>
            <a:r>
              <a:rPr lang="zh-TW" altLang="en-US" sz="2400" dirty="0"/>
              <a:t>，将葡萄园另租给那按着时候交果子的园户</a:t>
            </a:r>
            <a:r>
              <a:rPr lang="zh-TW" altLang="en-US" sz="2400" dirty="0" smtClean="0"/>
              <a:t>。”</a:t>
            </a:r>
            <a:endParaRPr lang="zh-TW" altLang="en-US" sz="2400" dirty="0"/>
          </a:p>
          <a:p>
            <a:r>
              <a:rPr lang="en-US" altLang="zh-TW" sz="2400" dirty="0"/>
              <a:t>42</a:t>
            </a:r>
            <a:r>
              <a:rPr lang="zh-TW" altLang="en-US" sz="2400" dirty="0" smtClean="0"/>
              <a:t>耶稣说：“经上</a:t>
            </a:r>
            <a:r>
              <a:rPr lang="zh-TW" altLang="en-US" sz="2400" dirty="0"/>
              <a:t>写着，匠人所弃的石头，已作了房角的头块石头。这是主所作的，在我们眼中看为希奇。这经你们没有念过吗？</a:t>
            </a:r>
          </a:p>
          <a:p>
            <a:r>
              <a:rPr lang="en-US" altLang="zh-TW" sz="2400" dirty="0"/>
              <a:t>43</a:t>
            </a:r>
            <a:r>
              <a:rPr lang="zh-TW" altLang="en-US" sz="2400" dirty="0"/>
              <a:t>所以我告诉你们，神的国，必从你们夺去。赐给那能结果子的百姓。</a:t>
            </a:r>
          </a:p>
          <a:p>
            <a:r>
              <a:rPr lang="en-US" altLang="zh-TW" sz="2400" dirty="0"/>
              <a:t>44</a:t>
            </a:r>
            <a:r>
              <a:rPr lang="zh-TW" altLang="en-US" sz="2400" dirty="0"/>
              <a:t>谁掉在这石头上，必要跌碎。这石头掉在谁的身上，就要把谁砸得稀烂。</a:t>
            </a:r>
          </a:p>
          <a:p>
            <a:r>
              <a:rPr lang="en-US" altLang="zh-TW" sz="2400" dirty="0"/>
              <a:t>45</a:t>
            </a:r>
            <a:r>
              <a:rPr lang="zh-TW" altLang="en-US" sz="2400" dirty="0"/>
              <a:t>祭司长和法利赛人，听见他的比喻，就看出他是指着他们说的。</a:t>
            </a:r>
          </a:p>
          <a:p>
            <a:r>
              <a:rPr lang="en-US" altLang="zh-TW" sz="2400" dirty="0"/>
              <a:t>46</a:t>
            </a:r>
            <a:r>
              <a:rPr lang="zh-TW" altLang="en-US" sz="2400" dirty="0"/>
              <a:t>他们想要捉拿他，只是怕众人，因为众人以他为先知。</a:t>
            </a:r>
          </a:p>
          <a:p>
            <a:endParaRPr lang="zh-TW" altLang="en-US" dirty="0"/>
          </a:p>
          <a:p>
            <a:r>
              <a:rPr lang="zh-TW" altLang="en-US" dirty="0"/>
              <a:t>  </a:t>
            </a:r>
          </a:p>
          <a:p>
            <a:endParaRPr lang="zh-TW" altLang="en-US" dirty="0"/>
          </a:p>
          <a:p>
            <a:r>
              <a:rPr lang="zh-TW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3736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8832"/>
            <a:ext cx="8591550" cy="1066801"/>
          </a:xfrm>
        </p:spPr>
        <p:txBody>
          <a:bodyPr/>
          <a:lstStyle/>
          <a:p>
            <a:r>
              <a:rPr lang="zh-CN" altLang="en-US" dirty="0"/>
              <a:t>马太福音第</a:t>
            </a:r>
            <a:r>
              <a:rPr lang="zh-CN" altLang="zh-CN" dirty="0"/>
              <a:t>2</a:t>
            </a:r>
            <a:r>
              <a:rPr lang="en-US" altLang="zh-CN" dirty="0"/>
              <a:t>1</a:t>
            </a:r>
            <a:r>
              <a:rPr lang="zh-CN" altLang="en-US" dirty="0"/>
              <a:t>章</a:t>
            </a:r>
            <a:r>
              <a:rPr lang="en-US" altLang="zh-CN" dirty="0"/>
              <a:t> </a:t>
            </a:r>
            <a:r>
              <a:rPr lang="zh-CN" altLang="en-US" dirty="0" smtClean="0"/>
              <a:t>第</a:t>
            </a:r>
            <a:r>
              <a:rPr lang="en-US" altLang="zh-CN" dirty="0" smtClean="0"/>
              <a:t>33-46</a:t>
            </a:r>
            <a:r>
              <a:rPr lang="zh-CN" altLang="en-US" dirty="0" smtClean="0"/>
              <a:t>节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51047" y="1232634"/>
            <a:ext cx="34957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>
                <a:latin typeface="Songti SC Regular"/>
                <a:cs typeface="Songti SC Regular"/>
              </a:rPr>
              <a:t>恶园户的比喻</a:t>
            </a:r>
            <a:endParaRPr lang="en-US" sz="2000" dirty="0">
              <a:latin typeface="Songti SC Regular"/>
              <a:cs typeface="Songti SC Regular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8486" y="1765578"/>
            <a:ext cx="89255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TW" altLang="en-US" dirty="0"/>
          </a:p>
          <a:p>
            <a:r>
              <a:rPr lang="zh-TW" altLang="en-US" dirty="0"/>
              <a:t>  </a:t>
            </a:r>
          </a:p>
          <a:p>
            <a:endParaRPr lang="zh-TW" altLang="en-US" dirty="0"/>
          </a:p>
          <a:p>
            <a:r>
              <a:rPr lang="zh-TW" altLang="en-US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8486" y="1925292"/>
            <a:ext cx="8685625" cy="6740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Songti SC Regular"/>
                <a:cs typeface="Songti SC Regular"/>
              </a:rPr>
              <a:t>1</a:t>
            </a:r>
            <a:r>
              <a:rPr lang="zh-CN" altLang="en-US" sz="2400" dirty="0" smtClean="0">
                <a:latin typeface="Songti SC Regular"/>
                <a:cs typeface="Songti SC Regular"/>
              </a:rPr>
              <a:t>这个葡萄园比喻什么？</a:t>
            </a:r>
            <a:endParaRPr lang="en-US" altLang="zh-CN" sz="2400" dirty="0" smtClean="0">
              <a:latin typeface="Songti SC Regular"/>
              <a:cs typeface="Songti SC Regular"/>
            </a:endParaRPr>
          </a:p>
          <a:p>
            <a:endParaRPr lang="en-US" sz="2400" dirty="0">
              <a:latin typeface="Songti SC Regular"/>
              <a:cs typeface="Songti SC Regular"/>
            </a:endParaRPr>
          </a:p>
          <a:p>
            <a:r>
              <a:rPr lang="en-US" altLang="zh-CN" sz="2400" dirty="0" smtClean="0">
                <a:latin typeface="Songti SC Regular"/>
                <a:cs typeface="Songti SC Regular"/>
              </a:rPr>
              <a:t>2</a:t>
            </a:r>
            <a:r>
              <a:rPr lang="zh-CN" altLang="en-US" sz="2400" dirty="0" smtClean="0">
                <a:latin typeface="Songti SC Regular"/>
                <a:cs typeface="Songti SC Regular"/>
              </a:rPr>
              <a:t>园户比喻哪些人</a:t>
            </a:r>
            <a:r>
              <a:rPr lang="zh-CN" altLang="en-US" sz="2400" dirty="0">
                <a:latin typeface="Songti SC Regular"/>
                <a:cs typeface="Songti SC Regular"/>
              </a:rPr>
              <a:t>？</a:t>
            </a:r>
            <a:r>
              <a:rPr lang="zh-CN" altLang="en-US" sz="2400" dirty="0" smtClean="0">
                <a:latin typeface="Songti SC Regular"/>
                <a:cs typeface="Songti SC Regular"/>
              </a:rPr>
              <a:t>仆人比喻哪些人</a:t>
            </a:r>
            <a:r>
              <a:rPr lang="zh-CN" altLang="en-US" sz="2400" dirty="0">
                <a:latin typeface="Songti SC Regular"/>
                <a:cs typeface="Songti SC Regular"/>
              </a:rPr>
              <a:t>？</a:t>
            </a:r>
            <a:r>
              <a:rPr lang="zh-CN" altLang="en-US" sz="2400" dirty="0" smtClean="0">
                <a:latin typeface="Songti SC Regular"/>
                <a:cs typeface="Songti SC Regular"/>
              </a:rPr>
              <a:t>儿子比喻谁？</a:t>
            </a:r>
            <a:endParaRPr lang="en-US" altLang="zh-CN" sz="2400" dirty="0" smtClean="0">
              <a:latin typeface="Songti SC Regular"/>
              <a:cs typeface="Songti SC Regular"/>
            </a:endParaRPr>
          </a:p>
          <a:p>
            <a:endParaRPr lang="en-US" sz="2400" dirty="0">
              <a:latin typeface="Songti SC Regular"/>
              <a:cs typeface="Songti SC Regular"/>
            </a:endParaRPr>
          </a:p>
          <a:p>
            <a:r>
              <a:rPr lang="en-US" altLang="zh-CN" sz="2400" dirty="0" smtClean="0">
                <a:latin typeface="Songti SC Regular"/>
                <a:cs typeface="Songti SC Regular"/>
              </a:rPr>
              <a:t>3</a:t>
            </a:r>
            <a:r>
              <a:rPr lang="zh-CN" altLang="en-US" sz="2400" dirty="0" smtClean="0">
                <a:latin typeface="Songti SC Regular"/>
                <a:cs typeface="Songti SC Regular"/>
              </a:rPr>
              <a:t>园户杀掉仆人是比喻什么？园户杀掉儿子是比喻什么？</a:t>
            </a:r>
            <a:endParaRPr lang="en-US" altLang="zh-CN" sz="2400" dirty="0" smtClean="0">
              <a:latin typeface="Songti SC Regular"/>
              <a:cs typeface="Songti SC Regular"/>
            </a:endParaRPr>
          </a:p>
          <a:p>
            <a:endParaRPr lang="en-US" altLang="zh-CN" sz="2400" dirty="0">
              <a:latin typeface="Songti SC Regular"/>
              <a:cs typeface="Songti SC Regular"/>
            </a:endParaRPr>
          </a:p>
          <a:p>
            <a:r>
              <a:rPr lang="zh-CN" altLang="zh-CN" sz="2400" dirty="0" smtClean="0">
                <a:latin typeface="Songti SC Regular"/>
                <a:cs typeface="Songti SC Regular"/>
              </a:rPr>
              <a:t>4</a:t>
            </a:r>
            <a:r>
              <a:rPr lang="en-US" altLang="zh-CN" sz="2400" dirty="0" smtClean="0">
                <a:latin typeface="Songti SC Regular"/>
                <a:cs typeface="Songti SC Regular"/>
              </a:rPr>
              <a:t> </a:t>
            </a:r>
            <a:r>
              <a:rPr lang="zh-CN" altLang="en-US" sz="2400" dirty="0" smtClean="0">
                <a:latin typeface="Songti SC Regular"/>
                <a:cs typeface="Songti SC Regular"/>
              </a:rPr>
              <a:t>葡萄园的外面是什么意思？</a:t>
            </a:r>
            <a:endParaRPr lang="en-US" altLang="zh-CN" sz="2400" dirty="0" smtClean="0">
              <a:latin typeface="Songti SC Regular"/>
              <a:cs typeface="Songti SC Regular"/>
            </a:endParaRPr>
          </a:p>
          <a:p>
            <a:endParaRPr lang="en-US" altLang="zh-CN" sz="2400" dirty="0">
              <a:latin typeface="Songti SC Regular"/>
              <a:cs typeface="Songti SC Regular"/>
            </a:endParaRPr>
          </a:p>
          <a:p>
            <a:r>
              <a:rPr lang="zh-CN" altLang="zh-CN" sz="2400" dirty="0" smtClean="0">
                <a:latin typeface="Songti SC Regular"/>
                <a:cs typeface="Songti SC Regular"/>
              </a:rPr>
              <a:t>5</a:t>
            </a:r>
            <a:r>
              <a:rPr lang="zh-CN" altLang="en-US" sz="2400" dirty="0" smtClean="0">
                <a:latin typeface="Songti SC Regular"/>
                <a:cs typeface="Songti SC Regular"/>
              </a:rPr>
              <a:t>.   </a:t>
            </a:r>
            <a:r>
              <a:rPr lang="en-US" altLang="zh-TW" sz="2400" dirty="0" smtClean="0">
                <a:solidFill>
                  <a:srgbClr val="0000FF"/>
                </a:solidFill>
              </a:rPr>
              <a:t>41</a:t>
            </a:r>
            <a:r>
              <a:rPr lang="zh-TW" altLang="en-US" sz="2400" dirty="0">
                <a:solidFill>
                  <a:srgbClr val="0000FF"/>
                </a:solidFill>
              </a:rPr>
              <a:t>他们说：“要下毒手除灭那些恶人</a:t>
            </a:r>
            <a:r>
              <a:rPr lang="zh-TW" altLang="en-US" sz="2400" dirty="0" smtClean="0">
                <a:solidFill>
                  <a:srgbClr val="0000FF"/>
                </a:solidFill>
              </a:rPr>
              <a:t>，</a:t>
            </a:r>
            <a:endParaRPr lang="en-US" altLang="zh-TW" sz="2400" dirty="0" smtClean="0">
              <a:solidFill>
                <a:srgbClr val="0000FF"/>
              </a:solidFill>
            </a:endParaRPr>
          </a:p>
          <a:p>
            <a:r>
              <a:rPr lang="zh-TW" altLang="en-US" sz="2400" dirty="0" smtClean="0">
                <a:solidFill>
                  <a:srgbClr val="0000FF"/>
                </a:solidFill>
              </a:rPr>
              <a:t>将葡萄园另租给</a:t>
            </a:r>
            <a:r>
              <a:rPr lang="zh-TW" altLang="en-US" sz="2400" u="sng" dirty="0" smtClean="0">
                <a:solidFill>
                  <a:srgbClr val="0000FF"/>
                </a:solidFill>
              </a:rPr>
              <a:t>那按着时候交果</a:t>
            </a:r>
            <a:r>
              <a:rPr lang="zh-TW" altLang="en-US" sz="2400" u="sng" dirty="0">
                <a:solidFill>
                  <a:srgbClr val="0000FF"/>
                </a:solidFill>
              </a:rPr>
              <a:t>子的园户</a:t>
            </a:r>
            <a:r>
              <a:rPr lang="zh-TW" altLang="en-US" sz="2400" dirty="0">
                <a:solidFill>
                  <a:srgbClr val="0000FF"/>
                </a:solidFill>
              </a:rPr>
              <a:t>。</a:t>
            </a:r>
            <a:r>
              <a:rPr lang="zh-TW" altLang="en-US" sz="2400" dirty="0" smtClean="0">
                <a:solidFill>
                  <a:srgbClr val="0000FF"/>
                </a:solidFill>
              </a:rPr>
              <a:t>”</a:t>
            </a:r>
            <a:endParaRPr lang="en-US" altLang="zh-TW" sz="2400" dirty="0" smtClean="0">
              <a:solidFill>
                <a:srgbClr val="0000FF"/>
              </a:solidFill>
            </a:endParaRPr>
          </a:p>
          <a:p>
            <a:endParaRPr lang="en-US" altLang="zh-TW" sz="2400" dirty="0">
              <a:solidFill>
                <a:srgbClr val="0000FF"/>
              </a:solidFill>
            </a:endParaRPr>
          </a:p>
          <a:p>
            <a:r>
              <a:rPr lang="zh-TW" altLang="en-US" sz="2400" u="sng" dirty="0">
                <a:solidFill>
                  <a:srgbClr val="0000FF"/>
                </a:solidFill>
              </a:rPr>
              <a:t>那按着时候交果</a:t>
            </a:r>
            <a:r>
              <a:rPr lang="zh-TW" altLang="en-US" sz="2400" u="sng" dirty="0" smtClean="0">
                <a:solidFill>
                  <a:srgbClr val="0000FF"/>
                </a:solidFill>
              </a:rPr>
              <a:t>子的园户</a:t>
            </a:r>
            <a:r>
              <a:rPr lang="zh-CN" altLang="en-US" sz="2400" u="sng" dirty="0" smtClean="0">
                <a:solidFill>
                  <a:srgbClr val="0000FF"/>
                </a:solidFill>
              </a:rPr>
              <a:t>   </a:t>
            </a:r>
            <a:r>
              <a:rPr lang="zh-CN" altLang="en-US" sz="2400" dirty="0" smtClean="0"/>
              <a:t>指的是谁？</a:t>
            </a:r>
            <a:endParaRPr lang="en-US" altLang="zh-TW" sz="2400" dirty="0" smtClean="0"/>
          </a:p>
          <a:p>
            <a:endParaRPr lang="en-US" altLang="zh-TW" sz="2400" dirty="0">
              <a:solidFill>
                <a:srgbClr val="0000FF"/>
              </a:solidFill>
            </a:endParaRPr>
          </a:p>
          <a:p>
            <a:endParaRPr lang="zh-TW" altLang="en-US" sz="2400" dirty="0">
              <a:solidFill>
                <a:srgbClr val="0000FF"/>
              </a:solidFill>
            </a:endParaRPr>
          </a:p>
          <a:p>
            <a:endParaRPr lang="en-US" altLang="zh-CN" sz="2400" dirty="0">
              <a:latin typeface="Songti SC Regular"/>
              <a:cs typeface="Songti SC Regular"/>
            </a:endParaRPr>
          </a:p>
          <a:p>
            <a:endParaRPr lang="en-US" altLang="zh-CN" sz="2400" dirty="0" smtClean="0">
              <a:latin typeface="Songti SC Regular"/>
              <a:cs typeface="Songti SC Regular"/>
            </a:endParaRPr>
          </a:p>
          <a:p>
            <a:endParaRPr lang="en-US" sz="2400" dirty="0">
              <a:latin typeface="Songti SC Regular"/>
              <a:cs typeface="Songti SC Regular"/>
            </a:endParaRPr>
          </a:p>
          <a:p>
            <a:endParaRPr lang="en-US" sz="2400" dirty="0">
              <a:latin typeface="Songti SC Regular"/>
              <a:cs typeface="Songti SC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151082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8832"/>
            <a:ext cx="8591550" cy="1066801"/>
          </a:xfrm>
        </p:spPr>
        <p:txBody>
          <a:bodyPr/>
          <a:lstStyle/>
          <a:p>
            <a:r>
              <a:rPr lang="zh-CN" altLang="en-US" dirty="0"/>
              <a:t>马太福音</a:t>
            </a:r>
            <a:r>
              <a:rPr lang="zh-CN" altLang="en-US" dirty="0" smtClean="0"/>
              <a:t>第</a:t>
            </a:r>
            <a:r>
              <a:rPr lang="zh-CN" altLang="zh-CN" dirty="0" smtClean="0"/>
              <a:t>2</a:t>
            </a:r>
            <a:r>
              <a:rPr lang="zh-CN" altLang="zh-CN" dirty="0"/>
              <a:t>2</a:t>
            </a:r>
            <a:r>
              <a:rPr lang="zh-CN" altLang="en-US" dirty="0" smtClean="0"/>
              <a:t>章</a:t>
            </a:r>
            <a:r>
              <a:rPr lang="en-US" altLang="zh-CN" dirty="0" smtClean="0"/>
              <a:t> </a:t>
            </a:r>
            <a:r>
              <a:rPr lang="zh-CN" altLang="en-US" dirty="0" smtClean="0"/>
              <a:t>第</a:t>
            </a:r>
            <a:r>
              <a:rPr lang="zh-CN" altLang="zh-CN" dirty="0" smtClean="0"/>
              <a:t>1</a:t>
            </a:r>
            <a:r>
              <a:rPr lang="en-US" altLang="zh-CN" dirty="0" smtClean="0"/>
              <a:t>-</a:t>
            </a:r>
            <a:r>
              <a:rPr lang="zh-CN" altLang="zh-CN" dirty="0"/>
              <a:t>7</a:t>
            </a:r>
            <a:r>
              <a:rPr lang="zh-CN" altLang="en-US" dirty="0" smtClean="0"/>
              <a:t>节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18486" y="1765578"/>
            <a:ext cx="89255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TW" altLang="en-US" dirty="0"/>
          </a:p>
          <a:p>
            <a:r>
              <a:rPr lang="zh-TW" altLang="en-US" dirty="0"/>
              <a:t>  </a:t>
            </a:r>
          </a:p>
          <a:p>
            <a:endParaRPr lang="zh-TW" altLang="en-US" dirty="0"/>
          </a:p>
          <a:p>
            <a:r>
              <a:rPr lang="zh-TW" altLang="en-US" dirty="0"/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1" y="1109928"/>
            <a:ext cx="914399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/>
              <a:t>喜宴的比喻</a:t>
            </a:r>
            <a:endParaRPr lang="en-US" altLang="zh-CN" sz="2800" dirty="0" smtClean="0"/>
          </a:p>
          <a:p>
            <a:r>
              <a:rPr lang="en-US" altLang="zh-TW" sz="2600" dirty="0" smtClean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22:1】</a:t>
            </a:r>
            <a:r>
              <a:rPr lang="zh-TW" altLang="en-US" sz="2600" dirty="0"/>
              <a:t>耶稣又用比喻对他们说：</a:t>
            </a:r>
          </a:p>
          <a:p>
            <a:r>
              <a:rPr lang="en-US" altLang="zh-TW" sz="2600" dirty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22:2】“</a:t>
            </a:r>
            <a:r>
              <a:rPr lang="zh-TW" altLang="en-US" sz="2600" dirty="0"/>
              <a:t>天国好比一个王为他儿子摆设娶亲的筵席，</a:t>
            </a:r>
          </a:p>
          <a:p>
            <a:r>
              <a:rPr lang="en-US" altLang="zh-TW" sz="2600" dirty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22:3】</a:t>
            </a:r>
            <a:r>
              <a:rPr lang="zh-TW" altLang="en-US" sz="2600" dirty="0"/>
              <a:t>就打发</a:t>
            </a:r>
            <a:r>
              <a:rPr lang="zh-TW" altLang="en-US" sz="2600" dirty="0">
                <a:solidFill>
                  <a:srgbClr val="3366FF"/>
                </a:solidFill>
              </a:rPr>
              <a:t>仆人</a:t>
            </a:r>
            <a:r>
              <a:rPr lang="zh-TW" altLang="en-US" sz="2600" dirty="0"/>
              <a:t>去，请那些被召的人来赴席；</a:t>
            </a:r>
            <a:r>
              <a:rPr lang="zh-TW" altLang="en-US" sz="2600" dirty="0">
                <a:solidFill>
                  <a:srgbClr val="3366FF"/>
                </a:solidFill>
              </a:rPr>
              <a:t>他们却不肯来</a:t>
            </a:r>
            <a:r>
              <a:rPr lang="zh-TW" altLang="en-US" sz="2600" dirty="0"/>
              <a:t>。</a:t>
            </a:r>
          </a:p>
          <a:p>
            <a:r>
              <a:rPr lang="en-US" altLang="zh-TW" sz="2600" dirty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22:4】</a:t>
            </a:r>
            <a:r>
              <a:rPr lang="zh-TW" altLang="en-US" sz="2600" dirty="0"/>
              <a:t>王又打发别的仆人，说：‘你们告诉那被召的人，我的筵席已经预备好了，牛和肥畜已经宰了，各样都齐备，请你们来赴席。’</a:t>
            </a:r>
          </a:p>
          <a:p>
            <a:r>
              <a:rPr lang="en-US" altLang="zh-TW" sz="2600" dirty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22:5】</a:t>
            </a:r>
            <a:r>
              <a:rPr lang="zh-TW" altLang="en-US" sz="2600" dirty="0"/>
              <a:t>那些人不理就走了。一个到自己田里去；一个作买卖去；</a:t>
            </a:r>
          </a:p>
          <a:p>
            <a:r>
              <a:rPr lang="en-US" altLang="zh-TW" sz="2600" dirty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22:6】</a:t>
            </a:r>
            <a:r>
              <a:rPr lang="zh-TW" altLang="en-US" sz="2600" dirty="0"/>
              <a:t>其余的拿住仆人，凌辱他们，把</a:t>
            </a:r>
            <a:r>
              <a:rPr lang="zh-TW" altLang="en-US" sz="2600" dirty="0">
                <a:solidFill>
                  <a:srgbClr val="3366FF"/>
                </a:solidFill>
              </a:rPr>
              <a:t>他们杀了</a:t>
            </a:r>
            <a:r>
              <a:rPr lang="zh-TW" altLang="en-US" sz="2600" dirty="0"/>
              <a:t>。</a:t>
            </a:r>
          </a:p>
          <a:p>
            <a:r>
              <a:rPr lang="en-US" altLang="zh-TW" sz="2600" dirty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22:7】</a:t>
            </a:r>
            <a:r>
              <a:rPr lang="zh-TW" altLang="en-US" sz="2600" dirty="0"/>
              <a:t>王就大怒，发兵除灭那些凶手，烧毁他们的城</a:t>
            </a:r>
            <a:r>
              <a:rPr lang="zh-TW" altLang="en-US" sz="2600" dirty="0" smtClean="0"/>
              <a:t>。</a:t>
            </a:r>
            <a:endParaRPr lang="en-US" altLang="zh-TW" sz="2600" dirty="0" smtClean="0"/>
          </a:p>
          <a:p>
            <a:endParaRPr lang="zh-TW" altLang="en-US" sz="2600" dirty="0"/>
          </a:p>
        </p:txBody>
      </p:sp>
    </p:spTree>
    <p:extLst>
      <p:ext uri="{BB962C8B-B14F-4D97-AF65-F5344CB8AC3E}">
        <p14:creationId xmlns:p14="http://schemas.microsoft.com/office/powerpoint/2010/main" val="4230225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747242"/>
          </a:xfrm>
        </p:spPr>
        <p:txBody>
          <a:bodyPr/>
          <a:lstStyle/>
          <a:p>
            <a:r>
              <a:rPr lang="zh-CN" altLang="en-US" dirty="0"/>
              <a:t>马太福音第</a:t>
            </a:r>
            <a:r>
              <a:rPr lang="zh-CN" altLang="zh-CN" dirty="0"/>
              <a:t>22</a:t>
            </a:r>
            <a:r>
              <a:rPr lang="zh-CN" altLang="en-US" dirty="0"/>
              <a:t>章</a:t>
            </a:r>
            <a:r>
              <a:rPr lang="en-US" altLang="zh-CN" dirty="0"/>
              <a:t> </a:t>
            </a:r>
            <a:r>
              <a:rPr lang="zh-CN" altLang="en-US" dirty="0" smtClean="0"/>
              <a:t>第</a:t>
            </a:r>
            <a:r>
              <a:rPr lang="zh-CN" altLang="zh-CN" dirty="0"/>
              <a:t>7</a:t>
            </a:r>
            <a:r>
              <a:rPr lang="en-US" altLang="zh-CN" dirty="0" smtClean="0"/>
              <a:t>-14</a:t>
            </a:r>
            <a:r>
              <a:rPr lang="zh-CN" altLang="en-US" dirty="0" smtClean="0"/>
              <a:t>节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4320" y="1194911"/>
            <a:ext cx="859345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/>
              <a:t>喜宴的比喻</a:t>
            </a:r>
            <a:endParaRPr lang="en-US" altLang="zh-CN" sz="2800" dirty="0" smtClean="0"/>
          </a:p>
          <a:p>
            <a:r>
              <a:rPr lang="en-US" altLang="zh-TW" sz="2600" dirty="0" smtClean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22:8】</a:t>
            </a:r>
            <a:r>
              <a:rPr lang="zh-TW" altLang="en-US" sz="2600" dirty="0"/>
              <a:t>于是对仆人说：‘喜筵已经齐备，只是所召的人不配。</a:t>
            </a:r>
          </a:p>
          <a:p>
            <a:r>
              <a:rPr lang="en-US" altLang="zh-TW" sz="2600" dirty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22:9】</a:t>
            </a:r>
            <a:r>
              <a:rPr lang="zh-TW" altLang="en-US" sz="2600" dirty="0"/>
              <a:t>所以你们要往</a:t>
            </a:r>
            <a:r>
              <a:rPr lang="zh-TW" altLang="en-US" sz="2600" dirty="0">
                <a:solidFill>
                  <a:srgbClr val="3366FF"/>
                </a:solidFill>
              </a:rPr>
              <a:t>岔路口上去，凡遇见的</a:t>
            </a:r>
            <a:r>
              <a:rPr lang="zh-TW" altLang="en-US" sz="2600" dirty="0"/>
              <a:t>，都召来赴席。’</a:t>
            </a:r>
          </a:p>
          <a:p>
            <a:r>
              <a:rPr lang="en-US" altLang="zh-TW" sz="2600" dirty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22:10】</a:t>
            </a:r>
            <a:r>
              <a:rPr lang="zh-TW" altLang="en-US" sz="2600" dirty="0"/>
              <a:t>那些仆人就出去到大路上，凡遇见的，不论善恶都召聚了来，筵席上就坐满了客。</a:t>
            </a:r>
          </a:p>
          <a:p>
            <a:r>
              <a:rPr lang="en-US" altLang="zh-TW" sz="2600" dirty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22:11】</a:t>
            </a:r>
            <a:r>
              <a:rPr lang="zh-TW" altLang="en-US" sz="2600" dirty="0"/>
              <a:t>王进来观看宾客，</a:t>
            </a:r>
            <a:r>
              <a:rPr lang="zh-TW" altLang="en-US" sz="2400" dirty="0">
                <a:solidFill>
                  <a:srgbClr val="3366FF"/>
                </a:solidFill>
              </a:rPr>
              <a:t>见那里有一个没有穿礼服的</a:t>
            </a:r>
            <a:r>
              <a:rPr lang="zh-TW" altLang="en-US" sz="2600" dirty="0">
                <a:solidFill>
                  <a:srgbClr val="3366FF"/>
                </a:solidFill>
              </a:rPr>
              <a:t>，</a:t>
            </a:r>
          </a:p>
          <a:p>
            <a:r>
              <a:rPr lang="en-US" altLang="zh-TW" sz="2600" dirty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22:12】</a:t>
            </a:r>
            <a:r>
              <a:rPr lang="zh-TW" altLang="en-US" sz="2600" dirty="0"/>
              <a:t>就对他说：‘朋友，你到这里来怎么不穿礼服呢？’那人无言可答。</a:t>
            </a:r>
          </a:p>
          <a:p>
            <a:r>
              <a:rPr lang="en-US" altLang="zh-TW" sz="2600" dirty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22:13】</a:t>
            </a:r>
            <a:r>
              <a:rPr lang="zh-TW" altLang="en-US" sz="2600" dirty="0">
                <a:solidFill>
                  <a:srgbClr val="3366FF"/>
                </a:solidFill>
              </a:rPr>
              <a:t>于是王对使唤的人说：‘捆起他的手脚来，把他丢在外边的黑暗里，在那里必要哀哭切齿了。</a:t>
            </a:r>
            <a:r>
              <a:rPr lang="zh-TW" altLang="en-US" sz="2600" dirty="0"/>
              <a:t>’</a:t>
            </a:r>
          </a:p>
          <a:p>
            <a:r>
              <a:rPr lang="en-US" altLang="zh-TW" sz="2600" dirty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22:14】</a:t>
            </a:r>
            <a:r>
              <a:rPr lang="zh-TW" altLang="en-US" sz="2600" dirty="0"/>
              <a:t>因为被召的人多，选上的人少。”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918744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494774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马太福音第</a:t>
            </a:r>
            <a:r>
              <a:rPr lang="zh-CN" altLang="zh-CN" dirty="0"/>
              <a:t>22</a:t>
            </a:r>
            <a:r>
              <a:rPr lang="zh-CN" altLang="en-US" dirty="0"/>
              <a:t>章</a:t>
            </a:r>
            <a:r>
              <a:rPr lang="en-US" altLang="zh-CN" dirty="0"/>
              <a:t> </a:t>
            </a:r>
            <a:r>
              <a:rPr lang="zh-CN" altLang="en-US" dirty="0" smtClean="0"/>
              <a:t>第</a:t>
            </a:r>
            <a:r>
              <a:rPr lang="zh-CN" altLang="zh-CN" dirty="0" smtClean="0"/>
              <a:t>1</a:t>
            </a:r>
            <a:r>
              <a:rPr lang="en-US" altLang="zh-CN" dirty="0" smtClean="0"/>
              <a:t>5-22</a:t>
            </a:r>
            <a:r>
              <a:rPr lang="zh-CN" altLang="en-US" dirty="0" smtClean="0"/>
              <a:t>节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76225" y="856358"/>
            <a:ext cx="7955385" cy="6001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latin typeface="Kaiti SC Regular"/>
                <a:cs typeface="Kaiti SC Regular"/>
              </a:rPr>
              <a:t>纳税给凯撒的问题</a:t>
            </a:r>
            <a:endParaRPr lang="en-US" altLang="zh-CN" sz="2400" b="1" dirty="0" smtClean="0">
              <a:latin typeface="Kaiti SC Regular"/>
              <a:cs typeface="Kaiti SC Regular"/>
            </a:endParaRPr>
          </a:p>
          <a:p>
            <a:r>
              <a:rPr lang="en-US" altLang="zh-TW" sz="2400" dirty="0" smtClean="0">
                <a:latin typeface="Kaiti SC Regular"/>
                <a:cs typeface="Kaiti SC Regular"/>
              </a:rPr>
              <a:t>【</a:t>
            </a:r>
            <a:r>
              <a:rPr lang="zh-TW" altLang="en-US" sz="2400" dirty="0">
                <a:latin typeface="Kaiti SC Regular"/>
                <a:cs typeface="Kaiti SC Regular"/>
              </a:rPr>
              <a:t>太</a:t>
            </a:r>
            <a:r>
              <a:rPr lang="en-US" altLang="zh-TW" sz="2400" dirty="0">
                <a:latin typeface="Kaiti SC Regular"/>
                <a:cs typeface="Kaiti SC Regular"/>
              </a:rPr>
              <a:t>22:15】</a:t>
            </a:r>
            <a:r>
              <a:rPr lang="zh-TW" altLang="en-US" sz="2400" dirty="0">
                <a:latin typeface="Kaiti SC Regular"/>
                <a:cs typeface="Kaiti SC Regular"/>
              </a:rPr>
              <a:t>当时，法利赛人出去，商议怎样就着耶稣的话陷害他，</a:t>
            </a:r>
          </a:p>
          <a:p>
            <a:r>
              <a:rPr lang="en-US" altLang="zh-TW" sz="2400" dirty="0">
                <a:latin typeface="Kaiti SC Regular"/>
                <a:cs typeface="Kaiti SC Regular"/>
              </a:rPr>
              <a:t>【</a:t>
            </a:r>
            <a:r>
              <a:rPr lang="zh-TW" altLang="en-US" sz="2400" dirty="0">
                <a:latin typeface="Kaiti SC Regular"/>
                <a:cs typeface="Kaiti SC Regular"/>
              </a:rPr>
              <a:t>太</a:t>
            </a:r>
            <a:r>
              <a:rPr lang="en-US" altLang="zh-TW" sz="2400" dirty="0">
                <a:latin typeface="Kaiti SC Regular"/>
                <a:cs typeface="Kaiti SC Regular"/>
              </a:rPr>
              <a:t>22:16】</a:t>
            </a:r>
            <a:r>
              <a:rPr lang="zh-TW" altLang="en-US" sz="2400" dirty="0">
                <a:latin typeface="Kaiti SC Regular"/>
                <a:cs typeface="Kaiti SC Regular"/>
              </a:rPr>
              <a:t>就打发他们的门徒同希律党的人去见耶稣，说：“夫子，我们知道你是诚实人，并且诚诚实实传　神的道，什么人你都不徇情面，因为你不看人的外貌。</a:t>
            </a:r>
          </a:p>
          <a:p>
            <a:r>
              <a:rPr lang="en-US" altLang="zh-TW" sz="2400" dirty="0">
                <a:latin typeface="Kaiti SC Regular"/>
                <a:cs typeface="Kaiti SC Regular"/>
              </a:rPr>
              <a:t>【</a:t>
            </a:r>
            <a:r>
              <a:rPr lang="zh-TW" altLang="en-US" sz="2400" dirty="0">
                <a:latin typeface="Kaiti SC Regular"/>
                <a:cs typeface="Kaiti SC Regular"/>
              </a:rPr>
              <a:t>太</a:t>
            </a:r>
            <a:r>
              <a:rPr lang="en-US" altLang="zh-TW" sz="2400" dirty="0">
                <a:latin typeface="Kaiti SC Regular"/>
                <a:cs typeface="Kaiti SC Regular"/>
              </a:rPr>
              <a:t>22:17】</a:t>
            </a:r>
            <a:r>
              <a:rPr lang="zh-TW" altLang="en-US" sz="2400" dirty="0">
                <a:latin typeface="Kaiti SC Regular"/>
                <a:cs typeface="Kaiti SC Regular"/>
              </a:rPr>
              <a:t>请告诉我们，你的意见如何？纳税给凯撒可以不可以？”</a:t>
            </a:r>
          </a:p>
          <a:p>
            <a:r>
              <a:rPr lang="en-US" altLang="zh-TW" sz="2400" dirty="0">
                <a:latin typeface="Kaiti SC Regular"/>
                <a:cs typeface="Kaiti SC Regular"/>
              </a:rPr>
              <a:t>【</a:t>
            </a:r>
            <a:r>
              <a:rPr lang="zh-TW" altLang="en-US" sz="2400" dirty="0">
                <a:latin typeface="Kaiti SC Regular"/>
                <a:cs typeface="Kaiti SC Regular"/>
              </a:rPr>
              <a:t>太</a:t>
            </a:r>
            <a:r>
              <a:rPr lang="en-US" altLang="zh-TW" sz="2400" dirty="0">
                <a:latin typeface="Kaiti SC Regular"/>
                <a:cs typeface="Kaiti SC Regular"/>
              </a:rPr>
              <a:t>22:18】</a:t>
            </a:r>
            <a:r>
              <a:rPr lang="zh-TW" altLang="en-US" sz="2400" dirty="0">
                <a:latin typeface="Kaiti SC Regular"/>
                <a:cs typeface="Kaiti SC Regular"/>
              </a:rPr>
              <a:t>耶稣看出他们的恶意，就说：“假冒为善的人哪，为什么试探我？</a:t>
            </a:r>
          </a:p>
          <a:p>
            <a:r>
              <a:rPr lang="en-US" altLang="zh-TW" sz="2400" dirty="0">
                <a:latin typeface="Kaiti SC Regular"/>
                <a:cs typeface="Kaiti SC Regular"/>
              </a:rPr>
              <a:t>【</a:t>
            </a:r>
            <a:r>
              <a:rPr lang="zh-TW" altLang="en-US" sz="2400" dirty="0">
                <a:latin typeface="Kaiti SC Regular"/>
                <a:cs typeface="Kaiti SC Regular"/>
              </a:rPr>
              <a:t>太</a:t>
            </a:r>
            <a:r>
              <a:rPr lang="en-US" altLang="zh-TW" sz="2400" dirty="0">
                <a:latin typeface="Kaiti SC Regular"/>
                <a:cs typeface="Kaiti SC Regular"/>
              </a:rPr>
              <a:t>22:19】</a:t>
            </a:r>
            <a:r>
              <a:rPr lang="zh-TW" altLang="en-US" sz="2400" dirty="0">
                <a:latin typeface="Kaiti SC Regular"/>
                <a:cs typeface="Kaiti SC Regular"/>
              </a:rPr>
              <a:t>拿一个上税的钱给我看。”他们就拿一个银钱来给他。</a:t>
            </a:r>
          </a:p>
          <a:p>
            <a:r>
              <a:rPr lang="en-US" altLang="zh-TW" sz="2400" dirty="0">
                <a:latin typeface="Kaiti SC Regular"/>
                <a:cs typeface="Kaiti SC Regular"/>
              </a:rPr>
              <a:t>【</a:t>
            </a:r>
            <a:r>
              <a:rPr lang="zh-TW" altLang="en-US" sz="2400" dirty="0">
                <a:latin typeface="Kaiti SC Regular"/>
                <a:cs typeface="Kaiti SC Regular"/>
              </a:rPr>
              <a:t>太</a:t>
            </a:r>
            <a:r>
              <a:rPr lang="en-US" altLang="zh-TW" sz="2400" dirty="0">
                <a:latin typeface="Kaiti SC Regular"/>
                <a:cs typeface="Kaiti SC Regular"/>
              </a:rPr>
              <a:t>22:20】</a:t>
            </a:r>
            <a:r>
              <a:rPr lang="zh-TW" altLang="en-US" sz="2400" dirty="0">
                <a:latin typeface="Kaiti SC Regular"/>
                <a:cs typeface="Kaiti SC Regular"/>
              </a:rPr>
              <a:t>耶稣说：“这像和这号是谁的？”</a:t>
            </a:r>
          </a:p>
          <a:p>
            <a:r>
              <a:rPr lang="en-US" altLang="zh-TW" sz="2400" dirty="0">
                <a:latin typeface="Kaiti SC Regular"/>
                <a:cs typeface="Kaiti SC Regular"/>
              </a:rPr>
              <a:t>【</a:t>
            </a:r>
            <a:r>
              <a:rPr lang="zh-TW" altLang="en-US" sz="2400" dirty="0">
                <a:latin typeface="Kaiti SC Regular"/>
                <a:cs typeface="Kaiti SC Regular"/>
              </a:rPr>
              <a:t>太</a:t>
            </a:r>
            <a:r>
              <a:rPr lang="en-US" altLang="zh-TW" sz="2400" dirty="0">
                <a:latin typeface="Kaiti SC Regular"/>
                <a:cs typeface="Kaiti SC Regular"/>
              </a:rPr>
              <a:t>22:21】</a:t>
            </a:r>
            <a:r>
              <a:rPr lang="zh-TW" altLang="en-US" sz="2400" dirty="0">
                <a:latin typeface="Kaiti SC Regular"/>
                <a:cs typeface="Kaiti SC Regular"/>
              </a:rPr>
              <a:t>他们说：“是凯撒的。”耶稣说：“这样，凯撒的物当归给凯撒；　神的物当归给　神。”</a:t>
            </a:r>
          </a:p>
          <a:p>
            <a:r>
              <a:rPr lang="en-US" altLang="zh-TW" sz="2400" dirty="0">
                <a:latin typeface="Kaiti SC Regular"/>
                <a:cs typeface="Kaiti SC Regular"/>
              </a:rPr>
              <a:t>【</a:t>
            </a:r>
            <a:r>
              <a:rPr lang="zh-TW" altLang="en-US" sz="2400" dirty="0">
                <a:latin typeface="Kaiti SC Regular"/>
                <a:cs typeface="Kaiti SC Regular"/>
              </a:rPr>
              <a:t>太</a:t>
            </a:r>
            <a:r>
              <a:rPr lang="en-US" altLang="zh-TW" sz="2400" dirty="0">
                <a:latin typeface="Kaiti SC Regular"/>
                <a:cs typeface="Kaiti SC Regular"/>
              </a:rPr>
              <a:t>22:22】</a:t>
            </a:r>
            <a:r>
              <a:rPr lang="zh-TW" altLang="en-US" sz="2400" dirty="0">
                <a:latin typeface="Kaiti SC Regular"/>
                <a:cs typeface="Kaiti SC Regular"/>
              </a:rPr>
              <a:t>他们听见就希奇，离开他走了。</a:t>
            </a:r>
            <a:endParaRPr lang="en-US" sz="2400" dirty="0">
              <a:latin typeface="Kaiti SC Regular"/>
              <a:cs typeface="Kaiti SC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605160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赞美诗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dirty="0" smtClean="0">
              <a:solidFill>
                <a:srgbClr val="3366FF"/>
              </a:solidFill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3366FF"/>
                </a:solidFill>
              </a:rPr>
              <a:t>和撒那</a:t>
            </a:r>
            <a:r>
              <a:rPr lang="en-US" altLang="zh-CN" dirty="0">
                <a:solidFill>
                  <a:srgbClr val="3366FF"/>
                </a:solidFill>
              </a:rPr>
              <a:t>                    </a:t>
            </a:r>
            <a:r>
              <a:rPr lang="en-US" altLang="zh-CN" dirty="0" smtClean="0">
                <a:solidFill>
                  <a:srgbClr val="3366FF"/>
                </a:solidFill>
              </a:rPr>
              <a:t>             </a:t>
            </a:r>
            <a:r>
              <a:rPr lang="zh-TW" altLang="en-US" dirty="0" smtClean="0">
                <a:solidFill>
                  <a:srgbClr val="3366FF"/>
                </a:solidFill>
                <a:hlinkClick r:id="rId2"/>
              </a:rPr>
              <a:t>赞美诗</a:t>
            </a:r>
            <a:endParaRPr lang="en-US" altLang="zh-TW" dirty="0">
              <a:solidFill>
                <a:srgbClr val="3366FF"/>
              </a:solidFill>
            </a:endParaRPr>
          </a:p>
          <a:p>
            <a:pPr marL="0" indent="0">
              <a:buNone/>
            </a:pPr>
            <a:r>
              <a:rPr lang="en-US" altLang="zh-TW" dirty="0" smtClean="0">
                <a:solidFill>
                  <a:srgbClr val="3366FF"/>
                </a:solidFill>
              </a:rPr>
              <a:t> </a:t>
            </a:r>
          </a:p>
          <a:p>
            <a:pPr marL="0" indent="0">
              <a:buNone/>
            </a:pPr>
            <a:r>
              <a:rPr lang="zh-CHT" altLang="en-US" dirty="0">
                <a:solidFill>
                  <a:srgbClr val="3366FF"/>
                </a:solidFill>
              </a:rPr>
              <a:t>如鹿切慕溪</a:t>
            </a:r>
            <a:r>
              <a:rPr lang="zh-CHT" altLang="en-US" dirty="0" smtClean="0">
                <a:solidFill>
                  <a:srgbClr val="3366FF"/>
                </a:solidFill>
              </a:rPr>
              <a:t>水</a:t>
            </a:r>
            <a:r>
              <a:rPr lang="en-US" altLang="zh-CHT" dirty="0" smtClean="0">
                <a:solidFill>
                  <a:srgbClr val="3366FF"/>
                </a:solidFill>
              </a:rPr>
              <a:t>    </a:t>
            </a:r>
            <a:r>
              <a:rPr lang="en-US" altLang="zh-CN" dirty="0" smtClean="0">
                <a:solidFill>
                  <a:srgbClr val="3366FF"/>
                </a:solidFill>
              </a:rPr>
              <a:t>	        </a:t>
            </a:r>
            <a:r>
              <a:rPr lang="zh-CN" altLang="en-US" dirty="0" smtClean="0">
                <a:solidFill>
                  <a:srgbClr val="3366FF"/>
                </a:solidFill>
                <a:hlinkClick r:id="rId3"/>
              </a:rPr>
              <a:t>歌曲</a:t>
            </a:r>
            <a:endParaRPr lang="en-US" altLang="zh-TW" dirty="0" smtClean="0">
              <a:solidFill>
                <a:srgbClr val="3366FF"/>
              </a:solidFill>
            </a:endParaRPr>
          </a:p>
          <a:p>
            <a:pPr marL="0" indent="0">
              <a:buNone/>
            </a:pPr>
            <a:endParaRPr lang="en-US" altLang="zh-CN" dirty="0" smtClean="0">
              <a:solidFill>
                <a:srgbClr val="3366FF"/>
              </a:solidFill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3366FF"/>
                </a:solidFill>
              </a:rPr>
              <a:t>感谢神</a:t>
            </a:r>
            <a:r>
              <a:rPr lang="en-US" altLang="zh-CN" dirty="0" smtClean="0">
                <a:solidFill>
                  <a:srgbClr val="3366FF"/>
                </a:solidFill>
              </a:rPr>
              <a:t>                              </a:t>
            </a:r>
            <a:r>
              <a:rPr lang="zh-CN" altLang="en-US" dirty="0" smtClean="0">
                <a:solidFill>
                  <a:srgbClr val="3366FF"/>
                </a:solidFill>
                <a:hlinkClick r:id="rId4"/>
              </a:rPr>
              <a:t>歌曲</a:t>
            </a:r>
            <a:endParaRPr lang="en-US" dirty="0" smtClean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046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494774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马太福音第</a:t>
            </a:r>
            <a:r>
              <a:rPr lang="zh-CN" altLang="zh-CN" dirty="0"/>
              <a:t>22</a:t>
            </a:r>
            <a:r>
              <a:rPr lang="zh-CN" altLang="en-US" dirty="0"/>
              <a:t>章</a:t>
            </a:r>
            <a:r>
              <a:rPr lang="en-US" altLang="zh-CN" dirty="0"/>
              <a:t> </a:t>
            </a:r>
            <a:r>
              <a:rPr lang="zh-CN" altLang="en-US" dirty="0" smtClean="0"/>
              <a:t>第</a:t>
            </a:r>
            <a:r>
              <a:rPr lang="zh-CN" altLang="zh-CN" dirty="0" smtClean="0"/>
              <a:t>2</a:t>
            </a:r>
            <a:r>
              <a:rPr lang="en-US" altLang="zh-CN" dirty="0" smtClean="0"/>
              <a:t>3-28</a:t>
            </a:r>
            <a:r>
              <a:rPr lang="zh-CN" altLang="en-US" dirty="0" smtClean="0"/>
              <a:t>节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6225" y="868050"/>
            <a:ext cx="859155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/>
              <a:t>复活的问题</a:t>
            </a:r>
            <a:endParaRPr lang="en-US" altLang="zh-CN" sz="2800" b="1" dirty="0" smtClean="0"/>
          </a:p>
          <a:p>
            <a:r>
              <a:rPr lang="en-US" altLang="zh-TW" sz="2600" dirty="0" smtClean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22:23】</a:t>
            </a:r>
            <a:r>
              <a:rPr lang="zh-TW" altLang="en-US" sz="2600" dirty="0"/>
              <a:t>撒都该人常说没有复活的事。那天，他们来问耶稣说：</a:t>
            </a:r>
          </a:p>
          <a:p>
            <a:r>
              <a:rPr lang="en-US" altLang="zh-TW" sz="2600" dirty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22:24】“</a:t>
            </a:r>
            <a:r>
              <a:rPr lang="zh-TW" altLang="en-US" sz="2600" dirty="0"/>
              <a:t>夫子，摩西说：‘人若死了，没有孩子，他兄弟当娶他的妻，为哥哥生子立后。’</a:t>
            </a:r>
          </a:p>
          <a:p>
            <a:r>
              <a:rPr lang="en-US" altLang="zh-TW" sz="2600" dirty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22:25】</a:t>
            </a:r>
            <a:r>
              <a:rPr lang="zh-TW" altLang="en-US" sz="2600" dirty="0"/>
              <a:t>从前在我们这里，有弟兄七人。第一个娶了妻，死了，没有孩子，撇下妻子给兄弟。</a:t>
            </a:r>
          </a:p>
          <a:p>
            <a:r>
              <a:rPr lang="en-US" altLang="zh-TW" sz="2600" dirty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22:26】</a:t>
            </a:r>
            <a:r>
              <a:rPr lang="zh-TW" altLang="en-US" sz="2600" dirty="0"/>
              <a:t>第二、第三、直到第七个，都是如此。</a:t>
            </a:r>
          </a:p>
          <a:p>
            <a:r>
              <a:rPr lang="en-US" altLang="zh-TW" sz="2600" dirty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22:27】</a:t>
            </a:r>
            <a:r>
              <a:rPr lang="zh-TW" altLang="en-US" sz="2600" dirty="0"/>
              <a:t>末后，妇人也死了。</a:t>
            </a:r>
          </a:p>
          <a:p>
            <a:r>
              <a:rPr lang="en-US" altLang="zh-TW" sz="2600" dirty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22:28】</a:t>
            </a:r>
            <a:r>
              <a:rPr lang="zh-TW" altLang="en-US" sz="2600" dirty="0"/>
              <a:t>这样，当复活的时候，她是七个人中哪一个的妻子呢？因为他们都娶过她</a:t>
            </a:r>
            <a:r>
              <a:rPr lang="zh-TW" altLang="en-US" sz="2600" dirty="0" smtClean="0"/>
              <a:t>。</a:t>
            </a:r>
            <a:r>
              <a:rPr lang="zh-TW" altLang="en-US" dirty="0" smtClean="0"/>
              <a:t>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48112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93" y="228601"/>
            <a:ext cx="8591550" cy="494774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马太福音第</a:t>
            </a:r>
            <a:r>
              <a:rPr lang="zh-CN" altLang="zh-CN" dirty="0"/>
              <a:t>22</a:t>
            </a:r>
            <a:r>
              <a:rPr lang="zh-CN" altLang="en-US" dirty="0"/>
              <a:t>章</a:t>
            </a:r>
            <a:r>
              <a:rPr lang="en-US" altLang="zh-CN" dirty="0"/>
              <a:t> </a:t>
            </a:r>
            <a:r>
              <a:rPr lang="zh-CN" altLang="en-US" dirty="0" smtClean="0"/>
              <a:t>第</a:t>
            </a:r>
            <a:r>
              <a:rPr lang="zh-CN" altLang="zh-CN" dirty="0" smtClean="0"/>
              <a:t>2</a:t>
            </a:r>
            <a:r>
              <a:rPr lang="zh-CN" altLang="zh-CN" dirty="0"/>
              <a:t>9</a:t>
            </a:r>
            <a:r>
              <a:rPr lang="en-US" altLang="zh-CN" dirty="0" smtClean="0"/>
              <a:t>-33</a:t>
            </a:r>
            <a:r>
              <a:rPr lang="zh-CN" altLang="en-US" dirty="0" smtClean="0"/>
              <a:t>节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6410" y="1366376"/>
            <a:ext cx="68489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/>
              <a:t>复</a:t>
            </a:r>
            <a:r>
              <a:rPr lang="zh-CN" altLang="en-US" sz="2800" b="1" dirty="0"/>
              <a:t>活的问题</a:t>
            </a:r>
            <a:endParaRPr lang="en-US" altLang="zh-CN" sz="2800" b="1" dirty="0"/>
          </a:p>
          <a:p>
            <a:r>
              <a:rPr lang="en-US" altLang="zh-TW" sz="2600" dirty="0" smtClean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22:29】</a:t>
            </a:r>
            <a:r>
              <a:rPr lang="zh-TW" altLang="en-US" sz="2600" dirty="0"/>
              <a:t>耶稣回答说：“你们错了，因为不明白圣经，也不晓得　神的大能。</a:t>
            </a:r>
          </a:p>
          <a:p>
            <a:r>
              <a:rPr lang="en-US" altLang="zh-TW" sz="2600" dirty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22:30】</a:t>
            </a:r>
            <a:r>
              <a:rPr lang="zh-TW" altLang="en-US" sz="2600" dirty="0"/>
              <a:t>当复活的时候，人也不娶，也不嫁，乃像天上的使者一样。</a:t>
            </a:r>
          </a:p>
          <a:p>
            <a:r>
              <a:rPr lang="en-US" altLang="zh-TW" sz="2600" dirty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22:31】</a:t>
            </a:r>
            <a:r>
              <a:rPr lang="zh-TW" altLang="en-US" sz="2600" dirty="0"/>
              <a:t>论到死人复活，　神在经上向你们所说的，你们没有念过吗？</a:t>
            </a:r>
          </a:p>
          <a:p>
            <a:r>
              <a:rPr lang="en-US" altLang="zh-TW" sz="2600" dirty="0">
                <a:solidFill>
                  <a:srgbClr val="3366FF"/>
                </a:solidFill>
              </a:rPr>
              <a:t>【</a:t>
            </a:r>
            <a:r>
              <a:rPr lang="zh-TW" altLang="en-US" sz="2600" dirty="0">
                <a:solidFill>
                  <a:srgbClr val="3366FF"/>
                </a:solidFill>
              </a:rPr>
              <a:t>太</a:t>
            </a:r>
            <a:r>
              <a:rPr lang="en-US" altLang="zh-TW" sz="2600" dirty="0">
                <a:solidFill>
                  <a:srgbClr val="3366FF"/>
                </a:solidFill>
              </a:rPr>
              <a:t>22:32】</a:t>
            </a:r>
            <a:r>
              <a:rPr lang="zh-TW" altLang="en-US" sz="2600" dirty="0">
                <a:solidFill>
                  <a:srgbClr val="3366FF"/>
                </a:solidFill>
              </a:rPr>
              <a:t>他说：‘我是亚伯拉罕的　神，以撒的　神，雅各的　神。’　神不是死人的　神，乃是活人的　神。”</a:t>
            </a:r>
          </a:p>
          <a:p>
            <a:r>
              <a:rPr lang="en-US" altLang="zh-TW" sz="2600" dirty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22:33】</a:t>
            </a:r>
            <a:r>
              <a:rPr lang="zh-TW" altLang="en-US" sz="2600" dirty="0"/>
              <a:t>众人听见这话，就希奇他的教训</a:t>
            </a:r>
            <a:r>
              <a:rPr lang="zh-TW" altLang="en-US" sz="2600" dirty="0" smtClean="0"/>
              <a:t>。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214132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93" y="228601"/>
            <a:ext cx="8591550" cy="494774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马太福音第</a:t>
            </a:r>
            <a:r>
              <a:rPr lang="zh-CN" altLang="zh-CN" dirty="0"/>
              <a:t>22</a:t>
            </a:r>
            <a:r>
              <a:rPr lang="zh-CN" altLang="en-US" dirty="0"/>
              <a:t>章</a:t>
            </a:r>
            <a:r>
              <a:rPr lang="en-US" altLang="zh-CN" dirty="0"/>
              <a:t> </a:t>
            </a:r>
            <a:r>
              <a:rPr lang="zh-CN" altLang="en-US" dirty="0" smtClean="0"/>
              <a:t>第</a:t>
            </a:r>
            <a:r>
              <a:rPr lang="zh-CN" altLang="zh-CN" dirty="0" smtClean="0"/>
              <a:t>3</a:t>
            </a:r>
            <a:r>
              <a:rPr lang="en-US" altLang="zh-CN" dirty="0" smtClean="0"/>
              <a:t>4-40</a:t>
            </a:r>
            <a:r>
              <a:rPr lang="zh-CN" altLang="en-US" dirty="0" smtClean="0"/>
              <a:t>节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7994" y="1051866"/>
            <a:ext cx="8916006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/>
              <a:t>最大的诫命</a:t>
            </a:r>
            <a:endParaRPr lang="zh-TW" altLang="en-US" sz="2800" b="1" dirty="0"/>
          </a:p>
          <a:p>
            <a:r>
              <a:rPr lang="en-US" altLang="zh-TW" sz="2800" dirty="0"/>
              <a:t>【</a:t>
            </a:r>
            <a:r>
              <a:rPr lang="zh-TW" altLang="en-US" sz="2800" dirty="0"/>
              <a:t>太</a:t>
            </a:r>
            <a:r>
              <a:rPr lang="en-US" altLang="zh-TW" sz="2800" dirty="0"/>
              <a:t>22:34】</a:t>
            </a:r>
            <a:r>
              <a:rPr lang="zh-TW" altLang="en-US" sz="2800" dirty="0"/>
              <a:t>法利赛人听见耶稣堵住了撒都该人的口，他们就聚集。</a:t>
            </a:r>
          </a:p>
          <a:p>
            <a:r>
              <a:rPr lang="en-US" altLang="zh-TW" sz="2800" dirty="0"/>
              <a:t>【</a:t>
            </a:r>
            <a:r>
              <a:rPr lang="zh-TW" altLang="en-US" sz="2800" dirty="0"/>
              <a:t>太</a:t>
            </a:r>
            <a:r>
              <a:rPr lang="en-US" altLang="zh-TW" sz="2800" dirty="0"/>
              <a:t>22:35】</a:t>
            </a:r>
            <a:r>
              <a:rPr lang="zh-TW" altLang="en-US" sz="2800" dirty="0"/>
              <a:t>内中有一个人是律法师，要试探耶稣，就问他说：</a:t>
            </a:r>
          </a:p>
          <a:p>
            <a:r>
              <a:rPr lang="en-US" altLang="zh-TW" sz="2800" dirty="0"/>
              <a:t>【</a:t>
            </a:r>
            <a:r>
              <a:rPr lang="zh-TW" altLang="en-US" sz="2800" dirty="0"/>
              <a:t>太</a:t>
            </a:r>
            <a:r>
              <a:rPr lang="en-US" altLang="zh-TW" sz="2800" dirty="0"/>
              <a:t>22:36】“</a:t>
            </a:r>
            <a:r>
              <a:rPr lang="zh-TW" altLang="en-US" sz="2800" dirty="0"/>
              <a:t>夫子，律法上的诫命，哪一条是最大的呢？”</a:t>
            </a:r>
          </a:p>
          <a:p>
            <a:r>
              <a:rPr lang="en-US" altLang="zh-TW" sz="2800" dirty="0">
                <a:solidFill>
                  <a:srgbClr val="FF0000"/>
                </a:solidFill>
              </a:rPr>
              <a:t>【</a:t>
            </a:r>
            <a:r>
              <a:rPr lang="zh-TW" altLang="en-US" sz="2800" dirty="0">
                <a:solidFill>
                  <a:srgbClr val="FF0000"/>
                </a:solidFill>
              </a:rPr>
              <a:t>太</a:t>
            </a:r>
            <a:r>
              <a:rPr lang="en-US" altLang="zh-TW" sz="2800" dirty="0">
                <a:solidFill>
                  <a:srgbClr val="FF0000"/>
                </a:solidFill>
              </a:rPr>
              <a:t>22:37】</a:t>
            </a:r>
            <a:r>
              <a:rPr lang="zh-TW" altLang="en-US" sz="2800" dirty="0">
                <a:solidFill>
                  <a:srgbClr val="FF0000"/>
                </a:solidFill>
              </a:rPr>
              <a:t>耶稣对他说：“你要尽心、尽性、尽意，爱主你的　神。</a:t>
            </a:r>
          </a:p>
          <a:p>
            <a:r>
              <a:rPr lang="en-US" altLang="zh-TW" sz="2800" dirty="0">
                <a:solidFill>
                  <a:srgbClr val="FF0000"/>
                </a:solidFill>
              </a:rPr>
              <a:t>【</a:t>
            </a:r>
            <a:r>
              <a:rPr lang="zh-TW" altLang="en-US" sz="2800" dirty="0">
                <a:solidFill>
                  <a:srgbClr val="FF0000"/>
                </a:solidFill>
              </a:rPr>
              <a:t>太</a:t>
            </a:r>
            <a:r>
              <a:rPr lang="en-US" altLang="zh-TW" sz="2800" dirty="0">
                <a:solidFill>
                  <a:srgbClr val="FF0000"/>
                </a:solidFill>
              </a:rPr>
              <a:t>22:38】</a:t>
            </a:r>
            <a:r>
              <a:rPr lang="zh-TW" altLang="en-US" sz="2800" dirty="0">
                <a:solidFill>
                  <a:srgbClr val="FF0000"/>
                </a:solidFill>
              </a:rPr>
              <a:t>这是诫命中的第一，且是最大的。</a:t>
            </a:r>
          </a:p>
          <a:p>
            <a:r>
              <a:rPr lang="en-US" altLang="zh-TW" sz="2800" dirty="0">
                <a:solidFill>
                  <a:srgbClr val="FF0000"/>
                </a:solidFill>
              </a:rPr>
              <a:t>【</a:t>
            </a:r>
            <a:r>
              <a:rPr lang="zh-TW" altLang="en-US" sz="2800" dirty="0">
                <a:solidFill>
                  <a:srgbClr val="FF0000"/>
                </a:solidFill>
              </a:rPr>
              <a:t>太</a:t>
            </a:r>
            <a:r>
              <a:rPr lang="en-US" altLang="zh-TW" sz="2800" dirty="0">
                <a:solidFill>
                  <a:srgbClr val="FF0000"/>
                </a:solidFill>
              </a:rPr>
              <a:t>22:39】</a:t>
            </a:r>
            <a:r>
              <a:rPr lang="zh-TW" altLang="en-US" sz="2800" dirty="0">
                <a:solidFill>
                  <a:srgbClr val="FF0000"/>
                </a:solidFill>
              </a:rPr>
              <a:t>其次也相仿，就是要爱人如己。</a:t>
            </a:r>
          </a:p>
          <a:p>
            <a:r>
              <a:rPr lang="en-US" altLang="zh-TW" sz="2800" dirty="0"/>
              <a:t>【</a:t>
            </a:r>
            <a:r>
              <a:rPr lang="zh-TW" altLang="en-US" sz="2800" dirty="0"/>
              <a:t>太</a:t>
            </a:r>
            <a:r>
              <a:rPr lang="en-US" altLang="zh-TW" sz="2800" dirty="0"/>
              <a:t>22:40】</a:t>
            </a:r>
            <a:r>
              <a:rPr lang="zh-TW" altLang="en-US" sz="2800" dirty="0"/>
              <a:t>这两条诫命是律法和先知一切道理的总纲。”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52571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93" y="228601"/>
            <a:ext cx="8591550" cy="494774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马太福音第</a:t>
            </a:r>
            <a:r>
              <a:rPr lang="zh-CN" altLang="zh-CN" dirty="0"/>
              <a:t>22</a:t>
            </a:r>
            <a:r>
              <a:rPr lang="zh-CN" altLang="en-US" dirty="0"/>
              <a:t>章</a:t>
            </a:r>
            <a:r>
              <a:rPr lang="en-US" altLang="zh-CN" dirty="0"/>
              <a:t> </a:t>
            </a:r>
            <a:r>
              <a:rPr lang="zh-CN" altLang="en-US" dirty="0" smtClean="0"/>
              <a:t>第</a:t>
            </a:r>
            <a:r>
              <a:rPr lang="zh-CN" altLang="zh-CN" dirty="0" smtClean="0"/>
              <a:t>4</a:t>
            </a:r>
            <a:r>
              <a:rPr lang="en-US" altLang="zh-CN" dirty="0" smtClean="0"/>
              <a:t>1-46</a:t>
            </a:r>
            <a:r>
              <a:rPr lang="zh-CN" altLang="en-US" dirty="0" smtClean="0"/>
              <a:t>节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7993" y="723375"/>
            <a:ext cx="8916007" cy="5693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600" b="1" dirty="0" smtClean="0"/>
              <a:t>基督与大卫的关系</a:t>
            </a:r>
            <a:endParaRPr lang="en-US" altLang="zh-CN" sz="2600" b="1" dirty="0" smtClean="0"/>
          </a:p>
          <a:p>
            <a:endParaRPr lang="en-US" altLang="zh-CN" sz="2600" b="1" dirty="0" smtClean="0"/>
          </a:p>
          <a:p>
            <a:r>
              <a:rPr lang="en-US" altLang="zh-TW" sz="2600" dirty="0" smtClean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22:41】</a:t>
            </a:r>
            <a:r>
              <a:rPr lang="zh-TW" altLang="en-US" sz="2600" dirty="0"/>
              <a:t>法利赛人聚集的时候，耶稣问他们说：</a:t>
            </a:r>
          </a:p>
          <a:p>
            <a:r>
              <a:rPr lang="en-US" altLang="zh-TW" sz="2600" dirty="0"/>
              <a:t>【</a:t>
            </a:r>
            <a:r>
              <a:rPr lang="zh-TW" altLang="en-US" sz="2600" dirty="0"/>
              <a:t>太</a:t>
            </a:r>
            <a:r>
              <a:rPr lang="en-US" altLang="zh-TW" sz="2600" dirty="0"/>
              <a:t>22:42】“</a:t>
            </a:r>
            <a:r>
              <a:rPr lang="zh-TW" altLang="en-US" sz="2600" dirty="0"/>
              <a:t>论到基督，你们的意见如何？他是谁的子孙呢？”他们回答说：“是大卫的子孙。”</a:t>
            </a:r>
          </a:p>
          <a:p>
            <a:r>
              <a:rPr lang="en-US" altLang="zh-TW" sz="2600" dirty="0">
                <a:solidFill>
                  <a:srgbClr val="FF0000"/>
                </a:solidFill>
              </a:rPr>
              <a:t>【</a:t>
            </a:r>
            <a:r>
              <a:rPr lang="zh-TW" altLang="en-US" sz="2600" dirty="0">
                <a:solidFill>
                  <a:srgbClr val="FF0000"/>
                </a:solidFill>
              </a:rPr>
              <a:t>太</a:t>
            </a:r>
            <a:r>
              <a:rPr lang="en-US" altLang="zh-TW" sz="2600" dirty="0">
                <a:solidFill>
                  <a:srgbClr val="FF0000"/>
                </a:solidFill>
              </a:rPr>
              <a:t>22:43】</a:t>
            </a:r>
            <a:r>
              <a:rPr lang="zh-TW" altLang="en-US" sz="2600" dirty="0">
                <a:solidFill>
                  <a:srgbClr val="FF0000"/>
                </a:solidFill>
              </a:rPr>
              <a:t>耶稣说：“这样，大卫被圣灵感动，怎么还称他为主，</a:t>
            </a:r>
          </a:p>
          <a:p>
            <a:r>
              <a:rPr lang="en-US" altLang="zh-TW" sz="2600" dirty="0">
                <a:solidFill>
                  <a:srgbClr val="FF0000"/>
                </a:solidFill>
              </a:rPr>
              <a:t>【</a:t>
            </a:r>
            <a:r>
              <a:rPr lang="zh-TW" altLang="en-US" sz="2600" dirty="0">
                <a:solidFill>
                  <a:srgbClr val="FF0000"/>
                </a:solidFill>
              </a:rPr>
              <a:t>太</a:t>
            </a:r>
            <a:r>
              <a:rPr lang="en-US" altLang="zh-TW" sz="2600" dirty="0">
                <a:solidFill>
                  <a:srgbClr val="FF0000"/>
                </a:solidFill>
              </a:rPr>
              <a:t>22:44】</a:t>
            </a:r>
            <a:r>
              <a:rPr lang="zh-TW" altLang="en-US" sz="2600" dirty="0">
                <a:solidFill>
                  <a:srgbClr val="FF0000"/>
                </a:solidFill>
              </a:rPr>
              <a:t>说‘主对我主说：你坐在我的右边，等我把你仇敌放在你的脚下’？</a:t>
            </a:r>
          </a:p>
          <a:p>
            <a:r>
              <a:rPr lang="en-US" altLang="zh-TW" sz="2600" dirty="0">
                <a:solidFill>
                  <a:srgbClr val="FF0000"/>
                </a:solidFill>
              </a:rPr>
              <a:t>【</a:t>
            </a:r>
            <a:r>
              <a:rPr lang="zh-TW" altLang="en-US" sz="2600" dirty="0">
                <a:solidFill>
                  <a:srgbClr val="FF0000"/>
                </a:solidFill>
              </a:rPr>
              <a:t>太</a:t>
            </a:r>
            <a:r>
              <a:rPr lang="en-US" altLang="zh-TW" sz="2600" dirty="0">
                <a:solidFill>
                  <a:srgbClr val="FF0000"/>
                </a:solidFill>
              </a:rPr>
              <a:t>22:45】</a:t>
            </a:r>
            <a:r>
              <a:rPr lang="zh-TW" altLang="en-US" sz="2600" dirty="0">
                <a:solidFill>
                  <a:srgbClr val="FF0000"/>
                </a:solidFill>
              </a:rPr>
              <a:t>大卫既称他为主，他怎么又是大卫的子孙呢？”</a:t>
            </a:r>
          </a:p>
          <a:p>
            <a:r>
              <a:rPr lang="en-US" altLang="zh-TW" sz="2600" dirty="0">
                <a:solidFill>
                  <a:srgbClr val="FF0000"/>
                </a:solidFill>
              </a:rPr>
              <a:t>【</a:t>
            </a:r>
            <a:r>
              <a:rPr lang="zh-TW" altLang="en-US" sz="2600" dirty="0">
                <a:solidFill>
                  <a:srgbClr val="FF0000"/>
                </a:solidFill>
              </a:rPr>
              <a:t>太</a:t>
            </a:r>
            <a:r>
              <a:rPr lang="en-US" altLang="zh-TW" sz="2600" dirty="0">
                <a:solidFill>
                  <a:srgbClr val="FF0000"/>
                </a:solidFill>
              </a:rPr>
              <a:t>22:46】</a:t>
            </a:r>
            <a:r>
              <a:rPr lang="zh-TW" altLang="en-US" sz="2600" dirty="0">
                <a:solidFill>
                  <a:srgbClr val="FF0000"/>
                </a:solidFill>
              </a:rPr>
              <a:t>他们没有一个人能回答一言。从那日以后，也没有人敢再问他什么</a:t>
            </a:r>
            <a:r>
              <a:rPr lang="zh-TW" altLang="en-US" sz="2600" dirty="0" smtClean="0">
                <a:solidFill>
                  <a:srgbClr val="FF0000"/>
                </a:solidFill>
              </a:rPr>
              <a:t>。</a:t>
            </a:r>
            <a:endParaRPr lang="en-US" altLang="zh-TW" sz="2600" dirty="0" smtClean="0">
              <a:solidFill>
                <a:srgbClr val="FF0000"/>
              </a:solidFill>
            </a:endParaRPr>
          </a:p>
          <a:p>
            <a:endParaRPr lang="en-US" sz="2600" dirty="0">
              <a:solidFill>
                <a:srgbClr val="FF0000"/>
              </a:solidFill>
            </a:endParaRPr>
          </a:p>
          <a:p>
            <a:endParaRPr lang="en-US" sz="2600" dirty="0"/>
          </a:p>
        </p:txBody>
      </p:sp>
      <p:sp>
        <p:nvSpPr>
          <p:cNvPr id="5" name="Rectangle 4"/>
          <p:cNvSpPr/>
          <p:nvPr/>
        </p:nvSpPr>
        <p:spPr>
          <a:xfrm>
            <a:off x="434089" y="5686812"/>
            <a:ext cx="83854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Ref:</a:t>
            </a:r>
            <a:r>
              <a:rPr lang="en-US" altLang="zh-TW" sz="2800" dirty="0" smtClean="0"/>
              <a:t>【</a:t>
            </a:r>
            <a:r>
              <a:rPr lang="zh-TW" altLang="en-US" sz="2800" dirty="0"/>
              <a:t>诗</a:t>
            </a:r>
            <a:r>
              <a:rPr lang="en-US" altLang="zh-TW" sz="2800" dirty="0"/>
              <a:t>110:1】</a:t>
            </a:r>
            <a:r>
              <a:rPr lang="zh-TW" altLang="en-US" sz="2800" dirty="0"/>
              <a:t>（大卫的诗。）耶和华对我主说：“你坐在我的右边，等我使你仇敌作你的脚凳。”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73150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93" y="228601"/>
            <a:ext cx="8591550" cy="494774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马太福音第</a:t>
            </a:r>
            <a:r>
              <a:rPr lang="zh-CN" altLang="zh-CN" dirty="0"/>
              <a:t>22</a:t>
            </a:r>
            <a:r>
              <a:rPr lang="zh-CN" altLang="en-US" dirty="0"/>
              <a:t>章</a:t>
            </a:r>
            <a:r>
              <a:rPr lang="en-US" altLang="zh-CN" dirty="0"/>
              <a:t> </a:t>
            </a:r>
            <a:r>
              <a:rPr lang="zh-CN" altLang="en-US" dirty="0" smtClean="0"/>
              <a:t>第</a:t>
            </a:r>
            <a:r>
              <a:rPr lang="zh-CN" altLang="zh-CN" dirty="0" smtClean="0"/>
              <a:t>4</a:t>
            </a:r>
            <a:r>
              <a:rPr lang="en-US" altLang="zh-CN" dirty="0" smtClean="0"/>
              <a:t>1-46</a:t>
            </a:r>
            <a:r>
              <a:rPr lang="zh-CN" altLang="en-US" dirty="0" smtClean="0"/>
              <a:t>节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7993" y="1591426"/>
            <a:ext cx="876144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什么才是</a:t>
            </a:r>
            <a:r>
              <a:rPr lang="zh-TW" altLang="en-US" sz="3200" dirty="0" smtClean="0"/>
              <a:t>尽</a:t>
            </a:r>
            <a:r>
              <a:rPr lang="zh-TW" altLang="en-US" sz="3200" dirty="0"/>
              <a:t>心、尽性、尽意，爱主你的　</a:t>
            </a:r>
            <a:r>
              <a:rPr lang="zh-TW" altLang="en-US" sz="3200" dirty="0" smtClean="0"/>
              <a:t>神</a:t>
            </a:r>
            <a:r>
              <a:rPr lang="zh-CN" altLang="en-US" sz="3200" dirty="0" smtClean="0"/>
              <a:t>？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59454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-18832"/>
            <a:ext cx="8317230" cy="1066801"/>
          </a:xfrm>
        </p:spPr>
        <p:txBody>
          <a:bodyPr/>
          <a:lstStyle/>
          <a:p>
            <a:r>
              <a:rPr lang="zh-CN" altLang="en-US" dirty="0" smtClean="0"/>
              <a:t>马太福音第</a:t>
            </a:r>
            <a:r>
              <a:rPr lang="zh-CN" altLang="zh-CN" dirty="0" smtClean="0"/>
              <a:t>2</a:t>
            </a:r>
            <a:r>
              <a:rPr lang="en-US" altLang="zh-CN" dirty="0" smtClean="0"/>
              <a:t>1</a:t>
            </a:r>
            <a:r>
              <a:rPr lang="zh-CN" altLang="en-US" dirty="0" smtClean="0"/>
              <a:t>章</a:t>
            </a:r>
            <a:r>
              <a:rPr lang="en-US" altLang="zh-CN" dirty="0" smtClean="0"/>
              <a:t> </a:t>
            </a:r>
            <a:r>
              <a:rPr lang="zh-CN" altLang="en-US" dirty="0" smtClean="0"/>
              <a:t>第</a:t>
            </a:r>
            <a:r>
              <a:rPr lang="en-US" altLang="zh-CN" dirty="0" smtClean="0"/>
              <a:t>1-11</a:t>
            </a:r>
            <a:r>
              <a:rPr lang="zh-CN" altLang="en-US" dirty="0" smtClean="0"/>
              <a:t>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63798" y="3059885"/>
            <a:ext cx="8595360" cy="4937760"/>
          </a:xfrm>
        </p:spPr>
        <p:txBody>
          <a:bodyPr/>
          <a:lstStyle/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74320" y="1298448"/>
            <a:ext cx="86972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latin typeface="Kaiti SC Regular"/>
                <a:cs typeface="Kaiti SC Regular"/>
              </a:rPr>
              <a:t>荣入圣</a:t>
            </a:r>
            <a:r>
              <a:rPr lang="zh-TW" altLang="en-US" dirty="0" smtClean="0">
                <a:latin typeface="Kaiti SC Regular"/>
                <a:cs typeface="Kaiti SC Regular"/>
              </a:rPr>
              <a:t>城（</a:t>
            </a:r>
            <a:r>
              <a:rPr lang="zh-TW" altLang="en-US" dirty="0">
                <a:latin typeface="Kaiti SC Regular"/>
                <a:cs typeface="Kaiti SC Regular"/>
              </a:rPr>
              <a:t>可</a:t>
            </a:r>
            <a:r>
              <a:rPr lang="en-US" altLang="zh-TW" dirty="0">
                <a:latin typeface="Kaiti SC Regular"/>
                <a:cs typeface="Kaiti SC Regular"/>
              </a:rPr>
              <a:t>11</a:t>
            </a:r>
            <a:r>
              <a:rPr lang="zh-TW" altLang="en-US" dirty="0">
                <a:latin typeface="Kaiti SC Regular"/>
                <a:cs typeface="Kaiti SC Regular"/>
              </a:rPr>
              <a:t>．</a:t>
            </a:r>
            <a:r>
              <a:rPr lang="en-US" altLang="zh-TW" dirty="0">
                <a:latin typeface="Kaiti SC Regular"/>
                <a:cs typeface="Kaiti SC Regular"/>
              </a:rPr>
              <a:t>1</a:t>
            </a:r>
            <a:r>
              <a:rPr lang="zh-TW" altLang="en-US" dirty="0">
                <a:latin typeface="Kaiti SC Regular"/>
                <a:cs typeface="Kaiti SC Regular"/>
              </a:rPr>
              <a:t>－</a:t>
            </a:r>
            <a:r>
              <a:rPr lang="en-US" altLang="zh-TW" dirty="0">
                <a:latin typeface="Kaiti SC Regular"/>
                <a:cs typeface="Kaiti SC Regular"/>
              </a:rPr>
              <a:t>11</a:t>
            </a:r>
            <a:r>
              <a:rPr lang="zh-TW" altLang="en-US" dirty="0">
                <a:latin typeface="Kaiti SC Regular"/>
                <a:cs typeface="Kaiti SC Regular"/>
              </a:rPr>
              <a:t>；路</a:t>
            </a:r>
            <a:r>
              <a:rPr lang="en-US" altLang="zh-TW" dirty="0">
                <a:latin typeface="Kaiti SC Regular"/>
                <a:cs typeface="Kaiti SC Regular"/>
              </a:rPr>
              <a:t>19</a:t>
            </a:r>
            <a:r>
              <a:rPr lang="zh-TW" altLang="en-US" dirty="0">
                <a:latin typeface="Kaiti SC Regular"/>
                <a:cs typeface="Kaiti SC Regular"/>
              </a:rPr>
              <a:t>．</a:t>
            </a:r>
            <a:r>
              <a:rPr lang="en-US" altLang="zh-TW" dirty="0">
                <a:latin typeface="Kaiti SC Regular"/>
                <a:cs typeface="Kaiti SC Regular"/>
              </a:rPr>
              <a:t>28</a:t>
            </a:r>
            <a:r>
              <a:rPr lang="zh-TW" altLang="en-US" dirty="0">
                <a:latin typeface="Kaiti SC Regular"/>
                <a:cs typeface="Kaiti SC Regular"/>
              </a:rPr>
              <a:t>－</a:t>
            </a:r>
            <a:r>
              <a:rPr lang="en-US" altLang="zh-TW" dirty="0">
                <a:latin typeface="Kaiti SC Regular"/>
                <a:cs typeface="Kaiti SC Regular"/>
              </a:rPr>
              <a:t>38</a:t>
            </a:r>
            <a:r>
              <a:rPr lang="zh-TW" altLang="en-US" dirty="0">
                <a:latin typeface="Kaiti SC Regular"/>
                <a:cs typeface="Kaiti SC Regular"/>
              </a:rPr>
              <a:t>；约</a:t>
            </a:r>
            <a:r>
              <a:rPr lang="en-US" altLang="zh-TW" dirty="0">
                <a:latin typeface="Kaiti SC Regular"/>
                <a:cs typeface="Kaiti SC Regular"/>
              </a:rPr>
              <a:t>12</a:t>
            </a:r>
            <a:r>
              <a:rPr lang="zh-TW" altLang="en-US" dirty="0">
                <a:latin typeface="Kaiti SC Regular"/>
                <a:cs typeface="Kaiti SC Regular"/>
              </a:rPr>
              <a:t>．</a:t>
            </a:r>
            <a:r>
              <a:rPr lang="en-US" altLang="zh-TW" dirty="0">
                <a:latin typeface="Kaiti SC Regular"/>
                <a:cs typeface="Kaiti SC Regular"/>
              </a:rPr>
              <a:t>12</a:t>
            </a:r>
            <a:r>
              <a:rPr lang="zh-TW" altLang="en-US" dirty="0">
                <a:latin typeface="Kaiti SC Regular"/>
                <a:cs typeface="Kaiti SC Regular"/>
              </a:rPr>
              <a:t>－</a:t>
            </a:r>
            <a:r>
              <a:rPr lang="en-US" altLang="zh-TW" dirty="0">
                <a:latin typeface="Kaiti SC Regular"/>
                <a:cs typeface="Kaiti SC Regular"/>
              </a:rPr>
              <a:t>19</a:t>
            </a:r>
            <a:r>
              <a:rPr lang="zh-TW" altLang="en-US" dirty="0">
                <a:latin typeface="Kaiti SC Regular"/>
                <a:cs typeface="Kaiti SC Regular"/>
              </a:rPr>
              <a:t>）</a:t>
            </a:r>
          </a:p>
          <a:p>
            <a:endParaRPr lang="zh-TW" altLang="en-US" dirty="0">
              <a:latin typeface="Kaiti SC Regular"/>
              <a:cs typeface="Kaiti SC Regular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4319" y="1761439"/>
            <a:ext cx="868483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>
                <a:latin typeface="Kaiti SC Regular"/>
                <a:cs typeface="Kaiti SC Regular"/>
              </a:rPr>
              <a:t>1</a:t>
            </a:r>
            <a:r>
              <a:rPr lang="zh-TW" altLang="en-US" sz="2000" dirty="0">
                <a:latin typeface="Kaiti SC Regular"/>
                <a:cs typeface="Kaiti SC Regular"/>
              </a:rPr>
              <a:t>耶稣和门徒将近耶路撒冷，到了伯法其在橄榄山那里。</a:t>
            </a:r>
          </a:p>
          <a:p>
            <a:r>
              <a:rPr lang="en-US" altLang="zh-TW" sz="2000" dirty="0">
                <a:latin typeface="Kaiti SC Regular"/>
                <a:cs typeface="Kaiti SC Regular"/>
              </a:rPr>
              <a:t>2</a:t>
            </a:r>
            <a:r>
              <a:rPr lang="zh-TW" altLang="en-US" sz="2000" dirty="0">
                <a:latin typeface="Kaiti SC Regular"/>
                <a:cs typeface="Kaiti SC Regular"/>
              </a:rPr>
              <a:t>耶稣就打发两个门徒，对他们说，你们往对面村子里去，必看见一匹驴拴在那里，还有驴驹同在一处。你们解开牵到我这里来。</a:t>
            </a:r>
          </a:p>
          <a:p>
            <a:r>
              <a:rPr lang="en-US" altLang="zh-TW" sz="2000" dirty="0">
                <a:latin typeface="Kaiti SC Regular"/>
                <a:cs typeface="Kaiti SC Regular"/>
              </a:rPr>
              <a:t>3</a:t>
            </a:r>
            <a:r>
              <a:rPr lang="zh-TW" altLang="en-US" sz="2000" dirty="0">
                <a:latin typeface="Kaiti SC Regular"/>
                <a:cs typeface="Kaiti SC Regular"/>
              </a:rPr>
              <a:t>若有人对你们说什么，你们就说，主要用它。那人必立时让你们牵来。</a:t>
            </a:r>
          </a:p>
          <a:p>
            <a:r>
              <a:rPr lang="en-US" altLang="zh-TW" sz="2000" dirty="0">
                <a:latin typeface="Kaiti SC Regular"/>
                <a:cs typeface="Kaiti SC Regular"/>
              </a:rPr>
              <a:t>4</a:t>
            </a:r>
            <a:r>
              <a:rPr lang="zh-TW" altLang="en-US" sz="2000" dirty="0">
                <a:latin typeface="Kaiti SC Regular"/>
                <a:cs typeface="Kaiti SC Regular"/>
              </a:rPr>
              <a:t>这事成就，是要应验先知的话，说，</a:t>
            </a:r>
          </a:p>
          <a:p>
            <a:r>
              <a:rPr lang="en-US" altLang="zh-TW" sz="2000" dirty="0">
                <a:latin typeface="Kaiti SC Regular"/>
                <a:cs typeface="Kaiti SC Regular"/>
              </a:rPr>
              <a:t>5</a:t>
            </a:r>
            <a:r>
              <a:rPr lang="zh-TW" altLang="en-US" sz="2000" dirty="0">
                <a:latin typeface="Kaiti SC Regular"/>
                <a:cs typeface="Kaiti SC Regular"/>
              </a:rPr>
              <a:t>要对锡安的居民（原文作女子）说，看哪，你的王来到你这里，</a:t>
            </a:r>
            <a:r>
              <a:rPr lang="zh-TW" altLang="en-US" sz="2000" dirty="0">
                <a:solidFill>
                  <a:srgbClr val="3366FF"/>
                </a:solidFill>
                <a:latin typeface="Kaiti SC Regular"/>
                <a:cs typeface="Kaiti SC Regular"/>
              </a:rPr>
              <a:t>是温柔的</a:t>
            </a:r>
            <a:r>
              <a:rPr lang="zh-TW" altLang="en-US" sz="2000" dirty="0">
                <a:latin typeface="Kaiti SC Regular"/>
                <a:cs typeface="Kaiti SC Regular"/>
              </a:rPr>
              <a:t>，又骑着驴，就是骑着驴驹子。</a:t>
            </a:r>
          </a:p>
          <a:p>
            <a:r>
              <a:rPr lang="en-US" altLang="zh-TW" sz="2000" dirty="0">
                <a:latin typeface="Kaiti SC Regular"/>
                <a:cs typeface="Kaiti SC Regular"/>
              </a:rPr>
              <a:t>6</a:t>
            </a:r>
            <a:r>
              <a:rPr lang="zh-TW" altLang="en-US" sz="2000" dirty="0">
                <a:latin typeface="Kaiti SC Regular"/>
                <a:cs typeface="Kaiti SC Regular"/>
              </a:rPr>
              <a:t>门徒就照耶稣所吩咐的去行，</a:t>
            </a:r>
          </a:p>
          <a:p>
            <a:r>
              <a:rPr lang="en-US" altLang="zh-TW" sz="2000" dirty="0">
                <a:latin typeface="Kaiti SC Regular"/>
                <a:cs typeface="Kaiti SC Regular"/>
              </a:rPr>
              <a:t>7</a:t>
            </a:r>
            <a:r>
              <a:rPr lang="zh-TW" altLang="en-US" sz="2000" dirty="0">
                <a:latin typeface="Kaiti SC Regular"/>
                <a:cs typeface="Kaiti SC Regular"/>
              </a:rPr>
              <a:t>牵了驴和驴驹来，把自己的衣服搭在上面，耶稣就骑上。</a:t>
            </a:r>
          </a:p>
          <a:p>
            <a:r>
              <a:rPr lang="en-US" altLang="zh-TW" sz="2000" dirty="0">
                <a:latin typeface="Kaiti SC Regular"/>
                <a:cs typeface="Kaiti SC Regular"/>
              </a:rPr>
              <a:t>8</a:t>
            </a:r>
            <a:r>
              <a:rPr lang="zh-TW" altLang="en-US" sz="2000" dirty="0">
                <a:latin typeface="Kaiti SC Regular"/>
                <a:cs typeface="Kaiti SC Regular"/>
              </a:rPr>
              <a:t>众人多半把衣服铺在路上。还有人砍下树枝来铺在路上。</a:t>
            </a:r>
          </a:p>
          <a:p>
            <a:r>
              <a:rPr lang="en-US" altLang="zh-TW" sz="2000" dirty="0">
                <a:latin typeface="Kaiti SC Regular"/>
                <a:cs typeface="Kaiti SC Regular"/>
              </a:rPr>
              <a:t>9</a:t>
            </a:r>
            <a:r>
              <a:rPr lang="zh-TW" altLang="en-US" sz="2000" dirty="0">
                <a:latin typeface="Kaiti SC Regular"/>
                <a:cs typeface="Kaiti SC Regular"/>
              </a:rPr>
              <a:t>前行后随的众人，喊着说，和散那归于大卫的子孙，（和散那原有求救的意思，在此乃称颂的话）奉主名来的，是应当称颂的。高高在上和散那。</a:t>
            </a:r>
          </a:p>
          <a:p>
            <a:r>
              <a:rPr lang="en-US" altLang="zh-TW" sz="2000" dirty="0">
                <a:latin typeface="Kaiti SC Regular"/>
                <a:cs typeface="Kaiti SC Regular"/>
              </a:rPr>
              <a:t>10</a:t>
            </a:r>
            <a:r>
              <a:rPr lang="zh-TW" altLang="en-US" sz="2000" dirty="0">
                <a:latin typeface="Kaiti SC Regular"/>
                <a:cs typeface="Kaiti SC Regular"/>
              </a:rPr>
              <a:t>耶稣既进了耶路撒冷，合城都惊动了，说，这是谁。</a:t>
            </a:r>
          </a:p>
          <a:p>
            <a:r>
              <a:rPr lang="en-US" altLang="zh-TW" sz="2000" dirty="0">
                <a:latin typeface="Kaiti SC Regular"/>
                <a:cs typeface="Kaiti SC Regular"/>
              </a:rPr>
              <a:t>11</a:t>
            </a:r>
            <a:r>
              <a:rPr lang="zh-TW" altLang="en-US" sz="2000" dirty="0">
                <a:latin typeface="Kaiti SC Regular"/>
                <a:cs typeface="Kaiti SC Regular"/>
              </a:rPr>
              <a:t>众人说，这是加利利拿撒勒的先知耶稣。</a:t>
            </a:r>
            <a:endParaRPr lang="en-US" sz="2000" dirty="0">
              <a:latin typeface="Kaiti SC Regular"/>
              <a:cs typeface="Kaiti SC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95775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为什么耶稣可以知道有驴拴在那儿，而且别人会如何问等</a:t>
            </a:r>
            <a:r>
              <a:rPr lang="en-US" altLang="zh-CN" dirty="0" smtClean="0"/>
              <a:t> </a:t>
            </a:r>
            <a:r>
              <a:rPr lang="zh-CN" altLang="en-US" dirty="0" smtClean="0"/>
              <a:t>？</a:t>
            </a:r>
            <a:r>
              <a:rPr lang="en-US" altLang="zh-CN" dirty="0" smtClean="0"/>
              <a:t> </a:t>
            </a:r>
          </a:p>
          <a:p>
            <a:pPr marL="0" indent="0">
              <a:buNone/>
            </a:pPr>
            <a:endParaRPr lang="en-US" altLang="zh-CN" dirty="0"/>
          </a:p>
          <a:p>
            <a:pPr marL="457200" indent="-457200">
              <a:buAutoNum type="arabicPeriod" startAt="2"/>
            </a:pPr>
            <a:r>
              <a:rPr lang="zh-CN" altLang="en-US" dirty="0" smtClean="0"/>
              <a:t>骑驴、铺衣服在路上、砍树枝铺在路上代表了什么？</a:t>
            </a:r>
            <a:endParaRPr lang="en-US" altLang="zh-CN" dirty="0" smtClean="0"/>
          </a:p>
          <a:p>
            <a:pPr marL="457200" indent="-457200">
              <a:buAutoNum type="arabicPeriod" startAt="2"/>
            </a:pPr>
            <a:endParaRPr lang="en-US" dirty="0"/>
          </a:p>
          <a:p>
            <a:pPr marL="457200" indent="-457200">
              <a:buFont typeface="Arial" pitchFamily="34" charset="0"/>
              <a:buAutoNum type="arabicPeriod" startAt="2"/>
            </a:pPr>
            <a:r>
              <a:rPr lang="zh-TW" altLang="en-US" sz="2000" dirty="0">
                <a:latin typeface="Kaiti SC Regular"/>
                <a:cs typeface="Kaiti SC Regular"/>
              </a:rPr>
              <a:t>和散那</a:t>
            </a:r>
            <a:r>
              <a:rPr lang="en-US" altLang="zh-TW" sz="2000" dirty="0">
                <a:latin typeface="Kaiti SC Regular"/>
                <a:cs typeface="Kaiti SC Regular"/>
              </a:rPr>
              <a:t>: </a:t>
            </a:r>
            <a:r>
              <a:rPr lang="zh-CN" altLang="en-US" sz="2000" dirty="0">
                <a:latin typeface="Kaiti SC Regular"/>
                <a:cs typeface="Kaiti SC Regular"/>
              </a:rPr>
              <a:t>赞美、称呼的意思</a:t>
            </a:r>
            <a:endParaRPr lang="en-US" altLang="zh-CN" sz="2000" dirty="0">
              <a:latin typeface="Kaiti SC Regular"/>
              <a:cs typeface="Kaiti SC Regular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359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54" y="382328"/>
            <a:ext cx="8591550" cy="751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马太福音第</a:t>
            </a:r>
            <a:r>
              <a:rPr lang="zh-CN" altLang="zh-CN" dirty="0" smtClean="0"/>
              <a:t>2</a:t>
            </a:r>
            <a:r>
              <a:rPr lang="en-US" altLang="zh-CN" dirty="0" smtClean="0"/>
              <a:t>1</a:t>
            </a:r>
            <a:r>
              <a:rPr lang="zh-CN" altLang="en-US" dirty="0" smtClean="0"/>
              <a:t>章</a:t>
            </a:r>
            <a:r>
              <a:rPr lang="en-US" altLang="zh-CN" dirty="0" smtClean="0"/>
              <a:t> </a:t>
            </a:r>
            <a:r>
              <a:rPr lang="zh-CN" altLang="en-US" dirty="0" smtClean="0"/>
              <a:t>第</a:t>
            </a:r>
            <a:r>
              <a:rPr lang="en-US" altLang="zh-CN" dirty="0" smtClean="0"/>
              <a:t>1-11</a:t>
            </a:r>
            <a:r>
              <a:rPr lang="zh-CN" altLang="en-US" dirty="0" smtClean="0"/>
              <a:t>节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4320" y="969473"/>
            <a:ext cx="8715046" cy="57500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latin typeface="Kaiti SC Regular"/>
                <a:cs typeface="Kaiti SC Regular"/>
              </a:rPr>
              <a:t>荣入圣城（可</a:t>
            </a:r>
            <a:r>
              <a:rPr lang="en-US" altLang="zh-TW" dirty="0">
                <a:latin typeface="Kaiti SC Regular"/>
                <a:cs typeface="Kaiti SC Regular"/>
              </a:rPr>
              <a:t>11</a:t>
            </a:r>
            <a:r>
              <a:rPr lang="zh-TW" altLang="en-US" dirty="0">
                <a:latin typeface="Kaiti SC Regular"/>
                <a:cs typeface="Kaiti SC Regular"/>
              </a:rPr>
              <a:t>．</a:t>
            </a:r>
            <a:r>
              <a:rPr lang="en-US" altLang="zh-TW" dirty="0">
                <a:latin typeface="Kaiti SC Regular"/>
                <a:cs typeface="Kaiti SC Regular"/>
              </a:rPr>
              <a:t>1</a:t>
            </a:r>
            <a:r>
              <a:rPr lang="zh-TW" altLang="en-US" dirty="0">
                <a:latin typeface="Kaiti SC Regular"/>
                <a:cs typeface="Kaiti SC Regular"/>
              </a:rPr>
              <a:t>－</a:t>
            </a:r>
            <a:r>
              <a:rPr lang="en-US" altLang="zh-TW" dirty="0">
                <a:latin typeface="Kaiti SC Regular"/>
                <a:cs typeface="Kaiti SC Regular"/>
              </a:rPr>
              <a:t>11</a:t>
            </a:r>
            <a:r>
              <a:rPr lang="zh-TW" altLang="en-US" dirty="0">
                <a:latin typeface="Kaiti SC Regular"/>
                <a:cs typeface="Kaiti SC Regular"/>
              </a:rPr>
              <a:t>；路</a:t>
            </a:r>
            <a:r>
              <a:rPr lang="en-US" altLang="zh-TW" dirty="0">
                <a:latin typeface="Kaiti SC Regular"/>
                <a:cs typeface="Kaiti SC Regular"/>
              </a:rPr>
              <a:t>19</a:t>
            </a:r>
            <a:r>
              <a:rPr lang="zh-TW" altLang="en-US" dirty="0">
                <a:latin typeface="Kaiti SC Regular"/>
                <a:cs typeface="Kaiti SC Regular"/>
              </a:rPr>
              <a:t>．</a:t>
            </a:r>
            <a:r>
              <a:rPr lang="en-US" altLang="zh-TW" dirty="0">
                <a:latin typeface="Kaiti SC Regular"/>
                <a:cs typeface="Kaiti SC Regular"/>
              </a:rPr>
              <a:t>28</a:t>
            </a:r>
            <a:r>
              <a:rPr lang="zh-TW" altLang="en-US" dirty="0">
                <a:latin typeface="Kaiti SC Regular"/>
                <a:cs typeface="Kaiti SC Regular"/>
              </a:rPr>
              <a:t>－</a:t>
            </a:r>
            <a:r>
              <a:rPr lang="en-US" altLang="zh-TW" dirty="0">
                <a:latin typeface="Kaiti SC Regular"/>
                <a:cs typeface="Kaiti SC Regular"/>
              </a:rPr>
              <a:t>38</a:t>
            </a:r>
            <a:r>
              <a:rPr lang="zh-TW" altLang="en-US" dirty="0">
                <a:latin typeface="Kaiti SC Regular"/>
                <a:cs typeface="Kaiti SC Regular"/>
              </a:rPr>
              <a:t>；约</a:t>
            </a:r>
            <a:r>
              <a:rPr lang="en-US" altLang="zh-TW" dirty="0">
                <a:latin typeface="Kaiti SC Regular"/>
                <a:cs typeface="Kaiti SC Regular"/>
              </a:rPr>
              <a:t>12</a:t>
            </a:r>
            <a:r>
              <a:rPr lang="zh-TW" altLang="en-US" dirty="0">
                <a:latin typeface="Kaiti SC Regular"/>
                <a:cs typeface="Kaiti SC Regular"/>
              </a:rPr>
              <a:t>．</a:t>
            </a:r>
            <a:r>
              <a:rPr lang="en-US" altLang="zh-TW" dirty="0">
                <a:latin typeface="Kaiti SC Regular"/>
                <a:cs typeface="Kaiti SC Regular"/>
              </a:rPr>
              <a:t>12</a:t>
            </a:r>
            <a:r>
              <a:rPr lang="zh-TW" altLang="en-US" dirty="0">
                <a:latin typeface="Kaiti SC Regular"/>
                <a:cs typeface="Kaiti SC Regular"/>
              </a:rPr>
              <a:t>－</a:t>
            </a:r>
            <a:r>
              <a:rPr lang="en-US" altLang="zh-TW" dirty="0">
                <a:latin typeface="Kaiti SC Regular"/>
                <a:cs typeface="Kaiti SC Regular"/>
              </a:rPr>
              <a:t>19</a:t>
            </a:r>
            <a:r>
              <a:rPr lang="zh-TW" altLang="en-US" dirty="0" smtClean="0">
                <a:latin typeface="Kaiti SC Regular"/>
                <a:cs typeface="Kaiti SC Regular"/>
              </a:rPr>
              <a:t>）</a:t>
            </a:r>
            <a:endParaRPr lang="en-US" altLang="zh-TW" dirty="0" smtClean="0">
              <a:latin typeface="Kaiti SC Regular"/>
              <a:cs typeface="Kaiti SC Regular"/>
            </a:endParaRPr>
          </a:p>
          <a:p>
            <a:pPr marL="0" indent="0">
              <a:buNone/>
            </a:pPr>
            <a:endParaRPr lang="en-US" altLang="zh-TW" dirty="0" smtClean="0">
              <a:latin typeface="Kaiti SC Regular"/>
              <a:cs typeface="Kaiti SC Regular"/>
            </a:endParaRPr>
          </a:p>
          <a:p>
            <a:pPr marL="0" indent="0">
              <a:buNone/>
            </a:pPr>
            <a:r>
              <a:rPr lang="zh-CN" altLang="zh-TW" dirty="0" smtClean="0">
                <a:latin typeface="Kaiti SC Regular"/>
                <a:cs typeface="Kaiti SC Regular"/>
              </a:rPr>
              <a:t>2</a:t>
            </a:r>
            <a:r>
              <a:rPr lang="en-US" altLang="zh-CN" dirty="0" smtClean="0">
                <a:latin typeface="Kaiti SC Regular"/>
                <a:cs typeface="Kaiti SC Regular"/>
              </a:rPr>
              <a:t>1</a:t>
            </a:r>
            <a:r>
              <a:rPr lang="zh-CN" altLang="en-US" dirty="0" smtClean="0">
                <a:latin typeface="Kaiti SC Regular"/>
                <a:cs typeface="Kaiti SC Regular"/>
              </a:rPr>
              <a:t>：</a:t>
            </a:r>
            <a:r>
              <a:rPr lang="en-US" altLang="zh-TW" sz="2400" dirty="0" smtClean="0">
                <a:latin typeface="Kaiti SC Regular"/>
                <a:cs typeface="Kaiti SC Regular"/>
              </a:rPr>
              <a:t>4</a:t>
            </a:r>
            <a:r>
              <a:rPr lang="zh-TW" altLang="en-US" sz="2400" dirty="0">
                <a:latin typeface="Kaiti SC Regular"/>
                <a:cs typeface="Kaiti SC Regular"/>
              </a:rPr>
              <a:t>这事成就，是要应验先知的话，说</a:t>
            </a:r>
            <a:r>
              <a:rPr lang="zh-TW" altLang="en-US" sz="2400" dirty="0" smtClean="0">
                <a:latin typeface="Kaiti SC Regular"/>
                <a:cs typeface="Kaiti SC Regular"/>
              </a:rPr>
              <a:t>，</a:t>
            </a:r>
            <a:r>
              <a:rPr lang="zh-CN" altLang="en-US" sz="2400" dirty="0" smtClean="0">
                <a:latin typeface="Kaiti SC Regular"/>
                <a:cs typeface="Kaiti SC Regular"/>
              </a:rPr>
              <a:t>（先知的话至少</a:t>
            </a:r>
            <a:r>
              <a:rPr lang="en-US" altLang="zh-CN" sz="2400" dirty="0" smtClean="0">
                <a:latin typeface="Kaiti SC Regular"/>
                <a:cs typeface="Kaiti SC Regular"/>
              </a:rPr>
              <a:t>400</a:t>
            </a:r>
            <a:r>
              <a:rPr lang="zh-CN" altLang="en-US" sz="2400" dirty="0" smtClean="0">
                <a:latin typeface="Kaiti SC Regular"/>
                <a:cs typeface="Kaiti SC Regular"/>
              </a:rPr>
              <a:t>年以上）</a:t>
            </a:r>
            <a:endParaRPr lang="en-US" altLang="zh-TW" sz="2400" dirty="0" smtClean="0">
              <a:latin typeface="Kaiti SC Regular"/>
              <a:cs typeface="Kaiti SC Regular"/>
            </a:endParaRPr>
          </a:p>
          <a:p>
            <a:pPr marL="0" indent="0">
              <a:buNone/>
            </a:pPr>
            <a:endParaRPr lang="en-US" altLang="zh-TW" sz="2400" dirty="0">
              <a:latin typeface="Kaiti SC Regular"/>
              <a:cs typeface="Kaiti SC Regular"/>
            </a:endParaRPr>
          </a:p>
          <a:p>
            <a:pPr marL="0" indent="0">
              <a:buNone/>
            </a:pPr>
            <a:endParaRPr lang="en-US" altLang="zh-TW" sz="2400" dirty="0" smtClean="0">
              <a:latin typeface="Kaiti SC Regular"/>
              <a:cs typeface="Kaiti SC Regular"/>
            </a:endParaRPr>
          </a:p>
          <a:p>
            <a:pPr marL="0" indent="0">
              <a:buNone/>
            </a:pPr>
            <a:endParaRPr lang="en-US" altLang="zh-TW" sz="2400" dirty="0">
              <a:latin typeface="Kaiti SC Regular"/>
              <a:cs typeface="Kaiti SC Regular"/>
            </a:endParaRPr>
          </a:p>
          <a:p>
            <a:pPr marL="0" indent="0">
              <a:buNone/>
            </a:pPr>
            <a:endParaRPr lang="zh-TW" altLang="en-US" sz="2400" dirty="0">
              <a:latin typeface="Kaiti SC Regular"/>
              <a:cs typeface="Kaiti SC Regular"/>
            </a:endParaRPr>
          </a:p>
          <a:p>
            <a:pPr marL="0" indent="0">
              <a:buNone/>
            </a:pPr>
            <a:r>
              <a:rPr lang="zh-CN" altLang="en-US" dirty="0" smtClean="0">
                <a:latin typeface="Kaiti SC Regular"/>
                <a:cs typeface="Kaiti SC Regular"/>
                <a:hlinkClick r:id="rId2"/>
              </a:rPr>
              <a:t>背景介绍</a:t>
            </a:r>
            <a:endParaRPr lang="zh-TW" altLang="en-US" dirty="0">
              <a:latin typeface="Kaiti SC Regular"/>
              <a:cs typeface="Kaiti SC Regular"/>
            </a:endParaRPr>
          </a:p>
          <a:p>
            <a:pPr marL="0" indent="0">
              <a:buNone/>
            </a:pPr>
            <a:endParaRPr lang="en-US" altLang="zh-CN" dirty="0">
              <a:latin typeface="Kaiti SC Regular"/>
              <a:cs typeface="Kaiti SC Regular"/>
            </a:endParaRPr>
          </a:p>
          <a:p>
            <a:pPr marL="0" indent="0">
              <a:buNone/>
            </a:pPr>
            <a:endParaRPr lang="en-US" altLang="zh-CN" dirty="0" smtClean="0">
              <a:latin typeface="Kaiti SC Regular"/>
              <a:cs typeface="Kaiti SC Regular"/>
            </a:endParaRPr>
          </a:p>
          <a:p>
            <a:pPr marL="0" indent="0">
              <a:buNone/>
            </a:pPr>
            <a:endParaRPr lang="en-US" altLang="zh-CN" dirty="0" smtClean="0">
              <a:latin typeface="Kaiti SC Regular"/>
              <a:cs typeface="Kaiti SC Regular"/>
            </a:endParaRPr>
          </a:p>
          <a:p>
            <a:pPr marL="0" indent="0">
              <a:buNone/>
            </a:pPr>
            <a:endParaRPr lang="en-US" altLang="zh-CN" dirty="0" smtClean="0">
              <a:latin typeface="Kaiti SC Regular"/>
              <a:cs typeface="Kaiti SC Regular"/>
            </a:endParaRPr>
          </a:p>
          <a:p>
            <a:pPr marL="0" indent="0">
              <a:buNone/>
            </a:pPr>
            <a:endParaRPr lang="en-US" altLang="zh-CN" dirty="0">
              <a:latin typeface="Kaiti SC Regular"/>
              <a:cs typeface="Kaiti SC Regular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4320" y="1779685"/>
            <a:ext cx="87150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100" dirty="0" smtClean="0">
              <a:latin typeface="Kaiti SC Regular"/>
              <a:cs typeface="Kaiti SC Regular"/>
            </a:endParaRPr>
          </a:p>
          <a:p>
            <a:endParaRPr lang="en-US" sz="2100" dirty="0">
              <a:latin typeface="Kaiti SC Regular"/>
              <a:cs typeface="Kaiti SC Regular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320" y="2805096"/>
            <a:ext cx="84390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/>
              <a:t>9</a:t>
            </a:r>
            <a:r>
              <a:rPr lang="zh-TW" altLang="en-US" sz="2000" dirty="0"/>
              <a:t>锡安的民哪，应当大大喜乐。耶路撒冷的民哪，应当欢呼。看哪，你的王来到你这里。他是公义的，并且施行拯救，谦谦和和地骑着驴，就是骑着驴的驹子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r>
              <a:rPr lang="en-US" altLang="zh-CN" sz="2000" dirty="0" smtClean="0"/>
              <a:t>                                                                                           </a:t>
            </a:r>
            <a:r>
              <a:rPr lang="zh-CN" altLang="en-US" sz="2000" dirty="0" smtClean="0"/>
              <a:t>撒迦利亚书</a:t>
            </a:r>
            <a:r>
              <a:rPr lang="en-US" altLang="zh-CN" sz="2000" dirty="0" smtClean="0"/>
              <a:t>9:9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50485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463" y="238542"/>
            <a:ext cx="8591550" cy="730932"/>
          </a:xfrm>
        </p:spPr>
        <p:txBody>
          <a:bodyPr/>
          <a:lstStyle/>
          <a:p>
            <a:r>
              <a:rPr lang="zh-CN" altLang="en-US" dirty="0"/>
              <a:t>马太福音第</a:t>
            </a:r>
            <a:r>
              <a:rPr lang="zh-CN" altLang="zh-CN" dirty="0"/>
              <a:t>2</a:t>
            </a:r>
            <a:r>
              <a:rPr lang="en-US" altLang="zh-CN" dirty="0"/>
              <a:t>1</a:t>
            </a:r>
            <a:r>
              <a:rPr lang="zh-CN" altLang="en-US" dirty="0"/>
              <a:t>章</a:t>
            </a:r>
            <a:r>
              <a:rPr lang="en-US" altLang="zh-CN" dirty="0"/>
              <a:t> </a:t>
            </a:r>
            <a:r>
              <a:rPr lang="zh-CN" altLang="en-US" dirty="0" smtClean="0"/>
              <a:t>第</a:t>
            </a:r>
            <a:r>
              <a:rPr lang="en-US" altLang="zh-CN" dirty="0" smtClean="0"/>
              <a:t>12-17</a:t>
            </a:r>
            <a:r>
              <a:rPr lang="zh-CN" altLang="en-US" dirty="0" smtClean="0"/>
              <a:t>节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8778" y="1305342"/>
            <a:ext cx="8777235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2800" dirty="0" smtClean="0"/>
          </a:p>
          <a:p>
            <a:r>
              <a:rPr lang="en-US" altLang="zh-TW" sz="2800" dirty="0" smtClean="0">
                <a:latin typeface="Kaiti SC Regular"/>
                <a:cs typeface="Kaiti SC Regular"/>
              </a:rPr>
              <a:t>12</a:t>
            </a:r>
            <a:r>
              <a:rPr lang="zh-TW" altLang="en-US" sz="2800" dirty="0">
                <a:latin typeface="Kaiti SC Regular"/>
                <a:cs typeface="Kaiti SC Regular"/>
              </a:rPr>
              <a:t>耶稣进了神的殿，赶出殿里一切作买卖的人，推倒兑换银钱之人的桌子，和卖鸽子之人的凳子。</a:t>
            </a:r>
          </a:p>
          <a:p>
            <a:r>
              <a:rPr lang="en-US" altLang="zh-TW" sz="2800" dirty="0">
                <a:latin typeface="Kaiti SC Regular"/>
                <a:cs typeface="Kaiti SC Regular"/>
              </a:rPr>
              <a:t>13</a:t>
            </a:r>
            <a:r>
              <a:rPr lang="zh-TW" altLang="en-US" sz="2800" dirty="0">
                <a:latin typeface="Kaiti SC Regular"/>
                <a:cs typeface="Kaiti SC Regular"/>
              </a:rPr>
              <a:t>对他们说，经上记着说，我的殿必称为祷告的殿。你们倒使它成为贼窝了。</a:t>
            </a:r>
          </a:p>
          <a:p>
            <a:r>
              <a:rPr lang="en-US" altLang="zh-TW" sz="2800" dirty="0">
                <a:latin typeface="Kaiti SC Regular"/>
                <a:cs typeface="Kaiti SC Regular"/>
              </a:rPr>
              <a:t>14</a:t>
            </a:r>
            <a:r>
              <a:rPr lang="zh-TW" altLang="en-US" sz="2800" dirty="0">
                <a:latin typeface="Kaiti SC Regular"/>
                <a:cs typeface="Kaiti SC Regular"/>
              </a:rPr>
              <a:t>在殿里有瞎子瘸子，到耶稣跟前。他就治好了他们。</a:t>
            </a:r>
          </a:p>
          <a:p>
            <a:r>
              <a:rPr lang="en-US" altLang="zh-TW" sz="2800" dirty="0">
                <a:latin typeface="Kaiti SC Regular"/>
                <a:cs typeface="Kaiti SC Regular"/>
              </a:rPr>
              <a:t>15</a:t>
            </a:r>
            <a:r>
              <a:rPr lang="zh-TW" altLang="en-US" sz="2800" dirty="0">
                <a:latin typeface="Kaiti SC Regular"/>
                <a:cs typeface="Kaiti SC Regular"/>
              </a:rPr>
              <a:t>祭司长和文士，看见耶稣所行的奇事，又见小孩子在殿里喊着说，和散那归于大卫的子孙。就甚恼怒，</a:t>
            </a:r>
          </a:p>
          <a:p>
            <a:r>
              <a:rPr lang="en-US" altLang="zh-TW" sz="2800" dirty="0">
                <a:latin typeface="Kaiti SC Regular"/>
                <a:cs typeface="Kaiti SC Regular"/>
              </a:rPr>
              <a:t>16</a:t>
            </a:r>
            <a:r>
              <a:rPr lang="zh-TW" altLang="en-US" sz="2800" dirty="0">
                <a:latin typeface="Kaiti SC Regular"/>
                <a:cs typeface="Kaiti SC Regular"/>
              </a:rPr>
              <a:t>对他说，这些人所说的，你听见了吗</a:t>
            </a:r>
            <a:r>
              <a:rPr lang="zh-TW" altLang="en-US" sz="2800" dirty="0" smtClean="0">
                <a:latin typeface="Kaiti SC Regular"/>
                <a:cs typeface="Kaiti SC Regular"/>
              </a:rPr>
              <a:t>？耶稣说，是的，经上说，你从婴孩和吃奶的口中，完全了赞美的话。你们没有念过吗？</a:t>
            </a:r>
          </a:p>
          <a:p>
            <a:r>
              <a:rPr lang="en-US" altLang="zh-TW" sz="2800" dirty="0" smtClean="0">
                <a:latin typeface="Kaiti SC Regular"/>
                <a:cs typeface="Kaiti SC Regular"/>
              </a:rPr>
              <a:t>17</a:t>
            </a:r>
            <a:r>
              <a:rPr lang="zh-TW" altLang="en-US" sz="2800" dirty="0" smtClean="0">
                <a:latin typeface="Kaiti SC Regular"/>
                <a:cs typeface="Kaiti SC Regular"/>
              </a:rPr>
              <a:t>于是离开他们出城到伯大尼去，在那里住宿。</a:t>
            </a:r>
            <a:endParaRPr lang="en-US" sz="2800" dirty="0">
              <a:latin typeface="Kaiti SC Regular"/>
              <a:cs typeface="Kaiti SC Regular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4337" y="1305342"/>
            <a:ext cx="67111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/>
              <a:t>洁净圣殿（</a:t>
            </a:r>
            <a:r>
              <a:rPr lang="zh-TW" altLang="en-US" dirty="0"/>
              <a:t>可</a:t>
            </a:r>
            <a:r>
              <a:rPr lang="en-US" altLang="zh-TW" dirty="0"/>
              <a:t>11</a:t>
            </a:r>
            <a:r>
              <a:rPr lang="zh-TW" altLang="en-US" dirty="0"/>
              <a:t>．</a:t>
            </a:r>
            <a:r>
              <a:rPr lang="en-US" altLang="zh-TW" dirty="0"/>
              <a:t>15</a:t>
            </a:r>
            <a:r>
              <a:rPr lang="zh-TW" altLang="en-US" dirty="0"/>
              <a:t>－</a:t>
            </a:r>
            <a:r>
              <a:rPr lang="en-US" altLang="zh-TW" dirty="0"/>
              <a:t>19</a:t>
            </a:r>
            <a:r>
              <a:rPr lang="zh-TW" altLang="en-US" dirty="0"/>
              <a:t>；路</a:t>
            </a:r>
            <a:r>
              <a:rPr lang="en-US" altLang="zh-TW" dirty="0"/>
              <a:t>19</a:t>
            </a:r>
            <a:r>
              <a:rPr lang="zh-TW" altLang="en-US" dirty="0"/>
              <a:t>．</a:t>
            </a:r>
            <a:r>
              <a:rPr lang="en-US" altLang="zh-TW" dirty="0"/>
              <a:t>45</a:t>
            </a:r>
            <a:r>
              <a:rPr lang="zh-TW" altLang="en-US" dirty="0"/>
              <a:t>－</a:t>
            </a:r>
            <a:r>
              <a:rPr lang="en-US" altLang="zh-TW" dirty="0"/>
              <a:t>48</a:t>
            </a:r>
            <a:r>
              <a:rPr lang="zh-TW" altLang="en-US" dirty="0"/>
              <a:t>；约</a:t>
            </a:r>
            <a:r>
              <a:rPr lang="en-US" altLang="zh-TW" dirty="0"/>
              <a:t>2</a:t>
            </a:r>
            <a:r>
              <a:rPr lang="zh-TW" altLang="en-US" dirty="0"/>
              <a:t>．</a:t>
            </a:r>
            <a:r>
              <a:rPr lang="en-US" altLang="zh-TW" dirty="0"/>
              <a:t>13</a:t>
            </a:r>
            <a:r>
              <a:rPr lang="zh-TW" altLang="en-US" dirty="0"/>
              <a:t>－</a:t>
            </a:r>
            <a:r>
              <a:rPr lang="en-US" altLang="zh-TW" dirty="0"/>
              <a:t>22</a:t>
            </a:r>
            <a:r>
              <a:rPr lang="zh-TW" altLang="en-US" dirty="0"/>
              <a:t>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214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-18832"/>
            <a:ext cx="8317230" cy="1066801"/>
          </a:xfrm>
        </p:spPr>
        <p:txBody>
          <a:bodyPr/>
          <a:lstStyle/>
          <a:p>
            <a:r>
              <a:rPr lang="zh-CN" altLang="en-US" dirty="0"/>
              <a:t>马太福音第</a:t>
            </a:r>
            <a:r>
              <a:rPr lang="zh-CN" altLang="zh-CN" dirty="0"/>
              <a:t>2</a:t>
            </a:r>
            <a:r>
              <a:rPr lang="en-US" altLang="zh-CN" dirty="0"/>
              <a:t>1</a:t>
            </a:r>
            <a:r>
              <a:rPr lang="zh-CN" altLang="en-US" dirty="0"/>
              <a:t>章</a:t>
            </a:r>
            <a:r>
              <a:rPr lang="en-US" altLang="zh-CN" dirty="0"/>
              <a:t> </a:t>
            </a:r>
            <a:r>
              <a:rPr lang="zh-CN" altLang="en-US" dirty="0"/>
              <a:t>第</a:t>
            </a:r>
            <a:r>
              <a:rPr lang="en-US" altLang="zh-CN" dirty="0"/>
              <a:t>12-17</a:t>
            </a:r>
            <a:r>
              <a:rPr lang="zh-CN" altLang="en-US" dirty="0"/>
              <a:t>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sz="2400" dirty="0" smtClean="0">
                <a:latin typeface="Kaiti SC Regular"/>
                <a:cs typeface="Kaiti SC Regular"/>
              </a:rPr>
              <a:t>1</a:t>
            </a:r>
            <a:r>
              <a:rPr lang="en-US" altLang="zh-CN" sz="2400" dirty="0" smtClean="0">
                <a:latin typeface="Kaiti SC Regular"/>
                <a:cs typeface="Kaiti SC Regular"/>
              </a:rPr>
              <a:t>. </a:t>
            </a:r>
            <a:r>
              <a:rPr lang="zh-CN" altLang="en-US" sz="2400" dirty="0" smtClean="0">
                <a:latin typeface="Kaiti SC Regular"/>
                <a:cs typeface="Kaiti SC Regular"/>
              </a:rPr>
              <a:t>为什么小孩子们喊：</a:t>
            </a:r>
            <a:r>
              <a:rPr lang="zh-TW" altLang="en-US" sz="2400" dirty="0">
                <a:latin typeface="Kaiti SC Regular"/>
                <a:cs typeface="Kaiti SC Regular"/>
              </a:rPr>
              <a:t>和散那归于大卫</a:t>
            </a:r>
            <a:r>
              <a:rPr lang="zh-TW" altLang="en-US" sz="2400" dirty="0" smtClean="0">
                <a:latin typeface="Kaiti SC Regular"/>
                <a:cs typeface="Kaiti SC Regular"/>
              </a:rPr>
              <a:t>的子孙</a:t>
            </a:r>
            <a:r>
              <a:rPr lang="zh-CN" altLang="en-US" sz="2400" dirty="0" smtClean="0">
                <a:latin typeface="Kaiti SC Regular"/>
                <a:cs typeface="Kaiti SC Regular"/>
              </a:rPr>
              <a:t>？</a:t>
            </a:r>
            <a:endParaRPr lang="en-US" altLang="zh-CN" sz="2400" dirty="0" smtClean="0">
              <a:latin typeface="Kaiti SC Regular"/>
              <a:cs typeface="Kaiti SC Regular"/>
            </a:endParaRPr>
          </a:p>
          <a:p>
            <a:pPr marL="0" indent="0">
              <a:buNone/>
            </a:pPr>
            <a:endParaRPr lang="en-US" altLang="zh-CN" sz="2400" dirty="0">
              <a:latin typeface="Kaiti SC Regular"/>
              <a:cs typeface="Kaiti SC Regular"/>
            </a:endParaRPr>
          </a:p>
          <a:p>
            <a:pPr marL="0" indent="0">
              <a:buNone/>
            </a:pPr>
            <a:r>
              <a:rPr lang="zh-CN" altLang="zh-CN" sz="2400" dirty="0" smtClean="0">
                <a:latin typeface="Kaiti SC Regular"/>
                <a:cs typeface="Kaiti SC Regular"/>
              </a:rPr>
              <a:t>2</a:t>
            </a:r>
            <a:r>
              <a:rPr lang="en-US" altLang="zh-CN" sz="2400" dirty="0" smtClean="0">
                <a:latin typeface="Kaiti SC Regular"/>
                <a:cs typeface="Kaiti SC Regular"/>
              </a:rPr>
              <a:t>.</a:t>
            </a:r>
            <a:r>
              <a:rPr lang="zh-CN" altLang="en-US" sz="2400" dirty="0" smtClean="0">
                <a:latin typeface="Kaiti SC Regular"/>
                <a:cs typeface="Kaiti SC Regular"/>
              </a:rPr>
              <a:t>为什么祭司长和文士听了上面的话会恼怒？</a:t>
            </a:r>
            <a:endParaRPr lang="en-US" altLang="zh-CN" sz="2400" dirty="0" smtClean="0">
              <a:latin typeface="Kaiti SC Regular"/>
              <a:cs typeface="Kaiti SC Regular"/>
            </a:endParaRPr>
          </a:p>
          <a:p>
            <a:pPr marL="0" indent="0">
              <a:buNone/>
            </a:pPr>
            <a:endParaRPr lang="en-US" altLang="zh-CN" sz="2400" dirty="0">
              <a:latin typeface="Kaiti SC Regular"/>
              <a:cs typeface="Kaiti SC Regular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Kaiti SC Regular"/>
                <a:cs typeface="Kaiti SC Regular"/>
              </a:rPr>
              <a:t>3 16</a:t>
            </a:r>
            <a:r>
              <a:rPr lang="zh-CN" altLang="en-US" sz="2400" dirty="0" smtClean="0">
                <a:latin typeface="Kaiti SC Regular"/>
                <a:cs typeface="Kaiti SC Regular"/>
              </a:rPr>
              <a:t>节</a:t>
            </a:r>
            <a:r>
              <a:rPr lang="en-US" altLang="zh-CN" sz="2400" dirty="0" smtClean="0">
                <a:latin typeface="Kaiti SC Regular"/>
                <a:cs typeface="Kaiti SC Regular"/>
              </a:rPr>
              <a:t> </a:t>
            </a:r>
            <a:r>
              <a:rPr lang="zh-TW" altLang="en-US" sz="2400" dirty="0" smtClean="0">
                <a:latin typeface="Kaiti SC Regular"/>
                <a:cs typeface="Kaiti SC Regular"/>
              </a:rPr>
              <a:t>耶稣说</a:t>
            </a:r>
            <a:r>
              <a:rPr lang="zh-TW" altLang="en-US" sz="2400" dirty="0">
                <a:latin typeface="Kaiti SC Regular"/>
                <a:cs typeface="Kaiti SC Regular"/>
              </a:rPr>
              <a:t>，是的，经上说，你从婴孩和吃奶的口中，完全了赞美的话。你们没有念过吗</a:t>
            </a:r>
            <a:r>
              <a:rPr lang="zh-TW" altLang="en-US" sz="2400" dirty="0" smtClean="0">
                <a:latin typeface="Kaiti SC Regular"/>
                <a:cs typeface="Kaiti SC Regular"/>
              </a:rPr>
              <a:t>？</a:t>
            </a:r>
            <a:r>
              <a:rPr lang="zh-CN" altLang="en-US" sz="2400" dirty="0" smtClean="0">
                <a:latin typeface="Kaiti SC Regular"/>
                <a:cs typeface="Kaiti SC Regular"/>
              </a:rPr>
              <a:t>这句话是什么意思</a:t>
            </a:r>
            <a:endParaRPr lang="zh-TW" altLang="en-US" sz="2400" dirty="0">
              <a:latin typeface="Kaiti SC Regular"/>
              <a:cs typeface="Kaiti SC Regular"/>
            </a:endParaRPr>
          </a:p>
          <a:p>
            <a:pPr marL="0" indent="0">
              <a:buNone/>
            </a:pPr>
            <a:r>
              <a:rPr lang="zh-CN" altLang="en-US" sz="2400" dirty="0" smtClean="0">
                <a:latin typeface="Kaiti SC Regular"/>
                <a:cs typeface="Kaiti SC Regular"/>
              </a:rPr>
              <a:t>（诗篇</a:t>
            </a:r>
            <a:r>
              <a:rPr lang="en-US" altLang="zh-CN" sz="2400" dirty="0" smtClean="0">
                <a:latin typeface="Kaiti SC Regular"/>
                <a:cs typeface="Kaiti SC Regular"/>
              </a:rPr>
              <a:t>8: </a:t>
            </a:r>
            <a:r>
              <a:rPr lang="en-US" altLang="zh-TW" sz="2400" dirty="0" smtClean="0">
                <a:latin typeface="Kaiti SC Regular"/>
                <a:cs typeface="Kaiti SC Regular"/>
              </a:rPr>
              <a:t>2</a:t>
            </a:r>
            <a:r>
              <a:rPr lang="zh-TW" altLang="en-US" sz="2400" dirty="0">
                <a:latin typeface="Kaiti SC Regular"/>
                <a:cs typeface="Kaiti SC Regular"/>
              </a:rPr>
              <a:t>你因敌人的缘故，从婴孩和吃奶的口中，建立了能力，</a:t>
            </a:r>
            <a:r>
              <a:rPr lang="zh-TW" altLang="en-US" sz="2400" dirty="0">
                <a:solidFill>
                  <a:schemeClr val="tx1"/>
                </a:solidFill>
                <a:latin typeface="Kaiti SC Regular"/>
                <a:cs typeface="Kaiti SC Regular"/>
              </a:rPr>
              <a:t>使仇敌和报仇的，闭口无言</a:t>
            </a:r>
            <a:r>
              <a:rPr lang="zh-TW" altLang="en-US" sz="2400" dirty="0" smtClean="0">
                <a:solidFill>
                  <a:schemeClr val="tx1"/>
                </a:solidFill>
                <a:latin typeface="Kaiti SC Regular"/>
                <a:cs typeface="Kaiti SC Regular"/>
              </a:rPr>
              <a:t>。</a:t>
            </a:r>
            <a:r>
              <a:rPr lang="zh-CN" altLang="en-US" sz="2400" dirty="0" smtClean="0">
                <a:solidFill>
                  <a:schemeClr val="tx1"/>
                </a:solidFill>
                <a:latin typeface="Kaiti SC Regular"/>
                <a:cs typeface="Kaiti SC Regular"/>
              </a:rPr>
              <a:t>）</a:t>
            </a:r>
            <a:endParaRPr lang="en-US" altLang="zh-CN" sz="2400" dirty="0" smtClean="0">
              <a:solidFill>
                <a:schemeClr val="tx1"/>
              </a:solidFill>
              <a:latin typeface="Kaiti SC Regular"/>
              <a:cs typeface="Kaiti SC Regular"/>
            </a:endParaRPr>
          </a:p>
          <a:p>
            <a:pPr marL="0" indent="0">
              <a:buNone/>
            </a:pPr>
            <a:r>
              <a:rPr lang="en-US" sz="2400" dirty="0"/>
              <a:t>2 Through the praise of children and </a:t>
            </a:r>
            <a:r>
              <a:rPr lang="en-US" sz="2400" dirty="0" smtClean="0"/>
              <a:t>infants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 </a:t>
            </a:r>
            <a:r>
              <a:rPr lang="en-US" sz="2400" dirty="0"/>
              <a:t>you have established a stronghold against your enemies</a:t>
            </a:r>
            <a:r>
              <a:rPr lang="en-US" sz="2400" dirty="0" smtClean="0"/>
              <a:t>, to </a:t>
            </a:r>
            <a:r>
              <a:rPr lang="en-US" sz="2400" dirty="0"/>
              <a:t>silence the foe and the avenger.</a:t>
            </a:r>
          </a:p>
          <a:p>
            <a:endParaRPr lang="en-US" altLang="zh-CN" sz="2400" dirty="0" smtClean="0">
              <a:latin typeface="Kaiti SC Regular"/>
              <a:cs typeface="Kaiti SC Regular"/>
            </a:endParaRPr>
          </a:p>
          <a:p>
            <a:pPr marL="0" indent="0">
              <a:buNone/>
            </a:pPr>
            <a:endParaRPr lang="en-US" sz="2400" dirty="0">
              <a:latin typeface="Kaiti SC Regular"/>
              <a:cs typeface="Kaiti SC Regular"/>
            </a:endParaRPr>
          </a:p>
          <a:p>
            <a:pPr marL="0" indent="0">
              <a:buNone/>
            </a:pPr>
            <a:endParaRPr lang="en-US" altLang="zh-CN" sz="2400" dirty="0" smtClean="0">
              <a:latin typeface="Kaiti SC Regular"/>
              <a:cs typeface="Kaiti SC Regular"/>
            </a:endParaRPr>
          </a:p>
          <a:p>
            <a:pPr marL="0" indent="0">
              <a:buNone/>
            </a:pPr>
            <a:endParaRPr lang="en-US" altLang="zh-CN" sz="2400" dirty="0">
              <a:latin typeface="Kaiti SC Regular"/>
              <a:cs typeface="Kaiti SC Regular"/>
            </a:endParaRP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168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8832"/>
            <a:ext cx="8591550" cy="1066801"/>
          </a:xfrm>
        </p:spPr>
        <p:txBody>
          <a:bodyPr/>
          <a:lstStyle/>
          <a:p>
            <a:r>
              <a:rPr lang="zh-CN" altLang="en-US" dirty="0"/>
              <a:t>马太福音第</a:t>
            </a:r>
            <a:r>
              <a:rPr lang="zh-CN" altLang="zh-CN" dirty="0"/>
              <a:t>2</a:t>
            </a:r>
            <a:r>
              <a:rPr lang="en-US" altLang="zh-CN" dirty="0"/>
              <a:t>1</a:t>
            </a:r>
            <a:r>
              <a:rPr lang="zh-CN" altLang="en-US" dirty="0"/>
              <a:t>章</a:t>
            </a:r>
            <a:r>
              <a:rPr lang="en-US" altLang="zh-CN" dirty="0"/>
              <a:t> </a:t>
            </a:r>
            <a:r>
              <a:rPr lang="zh-CN" altLang="en-US" dirty="0"/>
              <a:t>第</a:t>
            </a:r>
            <a:r>
              <a:rPr lang="en-US" altLang="zh-CN" dirty="0" smtClean="0"/>
              <a:t>18-22</a:t>
            </a:r>
            <a:r>
              <a:rPr lang="zh-CN" altLang="en-US" dirty="0" smtClean="0"/>
              <a:t>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4320" y="1298447"/>
            <a:ext cx="8595360" cy="5136653"/>
          </a:xfrm>
        </p:spPr>
        <p:txBody>
          <a:bodyPr/>
          <a:lstStyle/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3889" y="1298448"/>
            <a:ext cx="6364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 smtClean="0">
                <a:latin typeface="Kaiti SC Regular"/>
                <a:cs typeface="Kaiti SC Regular"/>
              </a:rPr>
              <a:t>诅咒无花果树（</a:t>
            </a:r>
            <a:r>
              <a:rPr lang="zh-TW" altLang="en-US" sz="2000" dirty="0">
                <a:latin typeface="Kaiti SC Regular"/>
                <a:cs typeface="Kaiti SC Regular"/>
              </a:rPr>
              <a:t>可</a:t>
            </a:r>
            <a:r>
              <a:rPr lang="en-US" altLang="zh-TW" sz="2000" dirty="0">
                <a:latin typeface="Kaiti SC Regular"/>
                <a:cs typeface="Kaiti SC Regular"/>
              </a:rPr>
              <a:t>11</a:t>
            </a:r>
            <a:r>
              <a:rPr lang="zh-TW" altLang="en-US" sz="2000" dirty="0">
                <a:latin typeface="Kaiti SC Regular"/>
                <a:cs typeface="Kaiti SC Regular"/>
              </a:rPr>
              <a:t>．</a:t>
            </a:r>
            <a:r>
              <a:rPr lang="en-US" altLang="zh-TW" sz="2000" dirty="0">
                <a:latin typeface="Kaiti SC Regular"/>
                <a:cs typeface="Kaiti SC Regular"/>
              </a:rPr>
              <a:t>12</a:t>
            </a:r>
            <a:r>
              <a:rPr lang="zh-TW" altLang="en-US" sz="2000" dirty="0">
                <a:latin typeface="Kaiti SC Regular"/>
                <a:cs typeface="Kaiti SC Regular"/>
              </a:rPr>
              <a:t>－</a:t>
            </a:r>
            <a:r>
              <a:rPr lang="en-US" altLang="zh-TW" sz="2000" dirty="0">
                <a:latin typeface="Kaiti SC Regular"/>
                <a:cs typeface="Kaiti SC Regular"/>
              </a:rPr>
              <a:t>14</a:t>
            </a:r>
            <a:r>
              <a:rPr lang="zh-TW" altLang="en-US" sz="2000" dirty="0">
                <a:latin typeface="Kaiti SC Regular"/>
                <a:cs typeface="Kaiti SC Regular"/>
              </a:rPr>
              <a:t>，</a:t>
            </a:r>
            <a:r>
              <a:rPr lang="en-US" altLang="zh-TW" sz="2000" dirty="0">
                <a:latin typeface="Kaiti SC Regular"/>
                <a:cs typeface="Kaiti SC Regular"/>
              </a:rPr>
              <a:t>20</a:t>
            </a:r>
            <a:r>
              <a:rPr lang="zh-TW" altLang="en-US" sz="2000" dirty="0">
                <a:latin typeface="Kaiti SC Regular"/>
                <a:cs typeface="Kaiti SC Regular"/>
              </a:rPr>
              <a:t>－</a:t>
            </a:r>
            <a:r>
              <a:rPr lang="en-US" altLang="zh-TW" sz="2000" dirty="0">
                <a:latin typeface="Kaiti SC Regular"/>
                <a:cs typeface="Kaiti SC Regular"/>
              </a:rPr>
              <a:t>24</a:t>
            </a:r>
            <a:r>
              <a:rPr lang="zh-TW" altLang="en-US" sz="2000" dirty="0">
                <a:latin typeface="Kaiti SC Regular"/>
                <a:cs typeface="Kaiti SC Regular"/>
              </a:rPr>
              <a:t>）</a:t>
            </a:r>
            <a:endParaRPr lang="en-US" sz="2000" dirty="0">
              <a:latin typeface="Kaiti SC Regular"/>
              <a:cs typeface="Kaiti SC Regular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321" y="2033895"/>
            <a:ext cx="859535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>
                <a:latin typeface="Kaiti SC Regular"/>
                <a:cs typeface="Kaiti SC Regular"/>
              </a:rPr>
              <a:t>18</a:t>
            </a:r>
            <a:r>
              <a:rPr lang="zh-TW" altLang="en-US" sz="2800" dirty="0">
                <a:latin typeface="Kaiti SC Regular"/>
                <a:cs typeface="Kaiti SC Regular"/>
              </a:rPr>
              <a:t>早晨回城的时候，他饿了。</a:t>
            </a:r>
          </a:p>
          <a:p>
            <a:r>
              <a:rPr lang="en-US" altLang="zh-TW" sz="2800" dirty="0">
                <a:latin typeface="Kaiti SC Regular"/>
                <a:cs typeface="Kaiti SC Regular"/>
              </a:rPr>
              <a:t>19</a:t>
            </a:r>
            <a:r>
              <a:rPr lang="zh-TW" altLang="en-US" sz="2800" dirty="0">
                <a:latin typeface="Kaiti SC Regular"/>
                <a:cs typeface="Kaiti SC Regular"/>
              </a:rPr>
              <a:t>看见路旁有一棵无花果树，就走到跟前，在树上找不着什么，不过有叶子。就对树说，从今以后，你永不结果子。那无花果树就立刻枯干了。</a:t>
            </a:r>
          </a:p>
          <a:p>
            <a:r>
              <a:rPr lang="en-US" altLang="zh-TW" sz="2800" dirty="0">
                <a:latin typeface="Kaiti SC Regular"/>
                <a:cs typeface="Kaiti SC Regular"/>
              </a:rPr>
              <a:t>20</a:t>
            </a:r>
            <a:r>
              <a:rPr lang="zh-TW" altLang="en-US" sz="2800" dirty="0">
                <a:latin typeface="Kaiti SC Regular"/>
                <a:cs typeface="Kaiti SC Regular"/>
              </a:rPr>
              <a:t>门徒看见了，便希奇说，无花果树怎么立刻枯干了呢？</a:t>
            </a:r>
          </a:p>
          <a:p>
            <a:r>
              <a:rPr lang="en-US" altLang="zh-TW" sz="2800" dirty="0">
                <a:latin typeface="Kaiti SC Regular"/>
                <a:cs typeface="Kaiti SC Regular"/>
              </a:rPr>
              <a:t>21</a:t>
            </a:r>
            <a:r>
              <a:rPr lang="zh-TW" altLang="en-US" sz="2800" dirty="0" smtClean="0">
                <a:latin typeface="Kaiti SC Regular"/>
                <a:cs typeface="Kaiti SC Regular"/>
              </a:rPr>
              <a:t>耶稣回答说</a:t>
            </a:r>
            <a:r>
              <a:rPr lang="zh-CN" altLang="en-US" sz="2800" dirty="0" smtClean="0">
                <a:latin typeface="Kaiti SC Regular"/>
                <a:cs typeface="Kaiti SC Regular"/>
              </a:rPr>
              <a:t>：“</a:t>
            </a:r>
            <a:r>
              <a:rPr lang="zh-TW" altLang="en-US" sz="2800" dirty="0" smtClean="0">
                <a:latin typeface="Kaiti SC Regular"/>
                <a:cs typeface="Kaiti SC Regular"/>
              </a:rPr>
              <a:t>我实在告诉你们</a:t>
            </a:r>
            <a:r>
              <a:rPr lang="zh-TW" altLang="en-US" sz="2800" dirty="0">
                <a:latin typeface="Kaiti SC Regular"/>
                <a:cs typeface="Kaiti SC Regular"/>
              </a:rPr>
              <a:t>，你们若有信心，不疑惑，不但能行无花果树上所行的事，就是对这座山说，你挪开此地，投在海里，也必成就。</a:t>
            </a:r>
          </a:p>
          <a:p>
            <a:r>
              <a:rPr lang="en-US" altLang="zh-TW" sz="2800" dirty="0">
                <a:latin typeface="Kaiti SC Regular"/>
                <a:cs typeface="Kaiti SC Regular"/>
              </a:rPr>
              <a:t>22</a:t>
            </a:r>
            <a:r>
              <a:rPr lang="zh-TW" altLang="en-US" sz="2800" dirty="0">
                <a:latin typeface="Kaiti SC Regular"/>
                <a:cs typeface="Kaiti SC Regular"/>
              </a:rPr>
              <a:t>你们祷告，无论求什么，只要信，就必得着</a:t>
            </a:r>
            <a:r>
              <a:rPr lang="zh-TW" altLang="en-US" sz="2800" dirty="0" smtClean="0">
                <a:latin typeface="Kaiti SC Regular"/>
                <a:cs typeface="Kaiti SC Regular"/>
              </a:rPr>
              <a:t>。</a:t>
            </a:r>
            <a:r>
              <a:rPr lang="zh-CN" altLang="en-US" sz="2800" dirty="0" smtClean="0">
                <a:latin typeface="Kaiti SC Regular"/>
                <a:cs typeface="Kaiti SC Regular"/>
              </a:rPr>
              <a:t>”</a:t>
            </a:r>
            <a:endParaRPr lang="en-US" sz="2800" dirty="0">
              <a:latin typeface="Kaiti SC Regular"/>
              <a:cs typeface="Kaiti SC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088520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8832"/>
            <a:ext cx="8591550" cy="1066801"/>
          </a:xfrm>
        </p:spPr>
        <p:txBody>
          <a:bodyPr/>
          <a:lstStyle/>
          <a:p>
            <a:r>
              <a:rPr lang="zh-CN" altLang="en-US" dirty="0"/>
              <a:t>马太福音第</a:t>
            </a:r>
            <a:r>
              <a:rPr lang="zh-CN" altLang="zh-CN" dirty="0"/>
              <a:t>2</a:t>
            </a:r>
            <a:r>
              <a:rPr lang="en-US" altLang="zh-CN" dirty="0"/>
              <a:t>1</a:t>
            </a:r>
            <a:r>
              <a:rPr lang="zh-CN" altLang="en-US" dirty="0"/>
              <a:t>章</a:t>
            </a:r>
            <a:r>
              <a:rPr lang="en-US" altLang="zh-CN" dirty="0"/>
              <a:t> </a:t>
            </a:r>
            <a:r>
              <a:rPr lang="zh-CN" altLang="en-US" dirty="0"/>
              <a:t>第</a:t>
            </a:r>
            <a:r>
              <a:rPr lang="en-US" altLang="zh-CN" dirty="0"/>
              <a:t>18-22</a:t>
            </a:r>
            <a:r>
              <a:rPr lang="zh-CN" altLang="en-US" dirty="0"/>
              <a:t>节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44310" y="1928746"/>
            <a:ext cx="81646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endParaRPr lang="en-US" sz="2400" dirty="0">
              <a:latin typeface="Kaiti SC Regular"/>
              <a:cs typeface="Kaiti SC Regular"/>
            </a:endParaRPr>
          </a:p>
          <a:p>
            <a:pPr marL="457200" indent="-457200">
              <a:buAutoNum type="arabicPeriod"/>
            </a:pPr>
            <a:endParaRPr lang="en-US" sz="2400" dirty="0">
              <a:latin typeface="Kaiti SC Regular"/>
              <a:cs typeface="Kaiti SC Regular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zh-CN" altLang="en-US" dirty="0" smtClean="0"/>
              <a:t>为什么我们没有叫山挪到海里信心？有没有人有这样的信心？</a:t>
            </a:r>
            <a:endParaRPr lang="en-US" altLang="zh-CN" dirty="0" smtClean="0"/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r>
              <a:rPr lang="zh-CN" altLang="en-US" dirty="0" smtClean="0"/>
              <a:t>如果我们没有这样的信心，祷告祈求会不会得着？</a:t>
            </a:r>
            <a:endParaRPr lang="en-US" altLang="zh-CN" dirty="0" smtClean="0"/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r>
              <a:rPr lang="zh-CN" altLang="en-US" dirty="0" smtClean="0"/>
              <a:t>当我们求却没得着，是不是因为我们信心不够？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67556" y="15663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595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3140</TotalTime>
  <Words>1754</Words>
  <Application>Microsoft Macintosh PowerPoint</Application>
  <PresentationFormat>On-screen Show (4:3)</PresentationFormat>
  <Paragraphs>239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SOHO</vt:lpstr>
      <vt:lpstr>马太福音第21-22章</vt:lpstr>
      <vt:lpstr>赞美诗</vt:lpstr>
      <vt:lpstr>马太福音第21章 第1-11节</vt:lpstr>
      <vt:lpstr>PowerPoint Presentation</vt:lpstr>
      <vt:lpstr> 马太福音第21章 第1-11节 </vt:lpstr>
      <vt:lpstr>马太福音第21章 第12-17节</vt:lpstr>
      <vt:lpstr>马太福音第21章 第12-17节</vt:lpstr>
      <vt:lpstr>马太福音第21章 第18-22节</vt:lpstr>
      <vt:lpstr>马太福音第21章 第18-22节</vt:lpstr>
      <vt:lpstr>马太福音第21章 第23-27节</vt:lpstr>
      <vt:lpstr>马太福音第21章 第23-27节</vt:lpstr>
      <vt:lpstr>马太福音第21章 第28-32节</vt:lpstr>
      <vt:lpstr>马太福音第21章 第28-32节</vt:lpstr>
      <vt:lpstr>马太福音第21章 第33-46节</vt:lpstr>
      <vt:lpstr>马太福音第21章 第33-46节</vt:lpstr>
      <vt:lpstr>马太福音第21章 第33-46节</vt:lpstr>
      <vt:lpstr>马太福音第22章 第1-7节</vt:lpstr>
      <vt:lpstr>马太福音第22章 第7-14节</vt:lpstr>
      <vt:lpstr>马太福音第22章 第15-22节</vt:lpstr>
      <vt:lpstr>马太福音第22章 第23-28节</vt:lpstr>
      <vt:lpstr>马太福音第22章 第29-33节</vt:lpstr>
      <vt:lpstr>马太福音第22章 第34-40节</vt:lpstr>
      <vt:lpstr>马太福音第22章 第41-46节</vt:lpstr>
      <vt:lpstr>马太福音第22章 第41-46节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Ying</dc:creator>
  <cp:lastModifiedBy>Shu Yuan</cp:lastModifiedBy>
  <cp:revision>97</cp:revision>
  <dcterms:created xsi:type="dcterms:W3CDTF">2018-01-27T02:39:39Z</dcterms:created>
  <dcterms:modified xsi:type="dcterms:W3CDTF">2018-03-25T02:37:55Z</dcterms:modified>
</cp:coreProperties>
</file>